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81F11-8815-4C0F-A127-51DF92926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51D6E-7820-4010-80BB-B2C186FF2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6AC50-0922-41B1-B5B7-DD72B8098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148BD-960F-481E-8F6F-BF2DFA199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77FAA7-03AB-477B-B4C7-F5BA1C0D7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AB97E0-4889-4609-8E92-E10F72ED3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E3464E-8512-4EB9-82BC-23EE7B660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C6549F-D45E-48C0-AD38-8C032C612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BBA72-1200-4CD3-9CC4-512360D65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DF1ED-6E61-4E62-B17E-33BC19D0B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0738B-ACBB-4EBB-9CC3-CDB37BD35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71107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概率论与数理统计--数理统计的基本概念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总体与样本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统计量与抽样分布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方差分析与回归分析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数理统计的定义与特点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数理统计是应用概率论对数据进行收集、整理、分析和推断的数学学科。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以概率论为基础，研究随机现象的统计规律性；通过对数据的分析和处理，揭示其内在的数量关系和规律性。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总体与样本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总体是研究对象的全体，样本是从总体中随机抽取的一部分。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统计量与抽样分布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统计量是样本的函数，用于描述样本的特征；抽样分布是统计量的概率分布。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参数估计与假设检验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参数估计是利用样本信息对总体参数进行估计；假设检验是对总体参数或分布形式提出假设，利用样本信息判断假设是否成立。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数理统计的研究对象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在经济学、社会学、心理学等领域中，数理统计可用于分析和解释社会现象的数量关系和规律性。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工程与技术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在质量控制、可靠性工程等领域中，数理统计可用于分析和控制产品质量，提高生产过程的稳定性和效率。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医学与生物学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在医学研究中，数理统计可用于分析疾病的发病率、死亡率等；在生物学中，可用于研究生物种群的数量特征和遗传规律。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金融与保险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在金融领域中，数理统计可用于风险管理和投资决策；在保险领域中，可用于厘定保费和赔付率等。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总体与样本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总体是研究对象的全体，具有共同性质的个体所组成的集合。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描述总体数据分布规律的统计量，如均值、方差等。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总体性质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总体具有大量性、同质性、差异性和随机性。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从总体中随机抽取的一部分个体组成的集合。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样本分布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描述样本数据分布规律的统计量，如样本均值、样本方差等。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样本性质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样本具有代表性、随机性和独立性。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98" r="2089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抽样关系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样本是从总体中随机抽取的一部分，代表总体的特征。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统计推断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通过样本数据对总体进行推断，包括参数估计和假设检验等。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误差控制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在抽样过程中需要控制误差，以保证样本对总体的代表性。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统计量与抽样分布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统计量是基于样本数据计算出来的量，用于描述样本特征或推断总体特征。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统计量应具有代表性、无偏性、一致性和充分性等性质。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统计量性质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常见统计量及其意义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偏度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衡量数据波动程度，刻画总体离散程度。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描述数据分布形态的偏斜程度。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峰度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反映数据集中趋势，刻画总体平均水平。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方差的算术平方根，用于标准化处理。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描述数据分布形态的尖峭程度。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https://d.book118.com/398071107006006032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2024-09-09T06:09:20.708</cp:lastPrinted>
  <dcterms:created xsi:type="dcterms:W3CDTF">2024-09-08T22:09:20Z</dcterms:created>
  <dcterms:modified xsi:type="dcterms:W3CDTF">2024-09-08T22:09:22Z</dcterms:modified>
</cp:coreProperties>
</file>