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84A72-2976-46BD-BEC5-A3B3198A7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A17CC-A832-4E96-84AA-C57D624AB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D09D2-6E92-412C-BC21-C56EF2646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19025-0271-40BA-BBB5-4C93A2E55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F56B8-9D24-468A-AE3B-984C10B4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DFF7E-2143-4B1B-898F-EB799DF0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FCD2F-FBA6-41FC-BBBB-E54EC7D60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A603D-16EF-46A5-8D93-14B88B8F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130EB-441B-4156-9F6A-20E26EDD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67049-8E56-4AED-BBF0-EA95E3BF4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2E51B-A097-4699-99BB-6D8A107D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2033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权力的游戏大电影主题模板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电影影响与评价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电影影响与评价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权力的游戏大电影以权力与政治斗争为核心主题，通过复杂的角色关系和情节转折，展现了权力斗争的残酷和政治智慧的较量。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权力与政治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电影不仅关注权力斗争的表面现象，还深入挖掘了角色内心的挣扎和矛盾，展现了人性的复杂性和多面性。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人性的探索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权力的游戏大电影以虚构的世界为背景，但所呈现的政治斗争、权力争夺等情节在历史和现实社会中都有所体现，使得电影具有强烈的现实意义和启示作用。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历史与现实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权力的游戏大电影以权力与政治斗争为核心主题，通过复杂的角色关系和情节转折，展现了权力斗争的残酷和政治智慧的较量。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权力与政治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电影不仅关注权力斗争的表面现象，还深入挖掘了角色内心的挣扎和矛盾，展现了人性的复杂性和多面性。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人性的探索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权力的游戏大电影以虚构的世界为背景，但所呈现的政治斗争、权力争夺等情节在历史和现实社会中都有所体现，使得电影具有强烈的现实意义和启示作用。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历史与现实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https://d.book118.com/398072033125006030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2024-09-07T11:24:05.945</cp:lastPrinted>
  <dcterms:created xsi:type="dcterms:W3CDTF">2024-09-07T03:24:05Z</dcterms:created>
  <dcterms:modified xsi:type="dcterms:W3CDTF">2024-09-07T03:24:08Z</dcterms:modified>
</cp:coreProperties>
</file>