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246480-3186-4C51-A25B-E6787933C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B93AE-7B16-4108-A0F1-A929BAA40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F20C52-CF0A-438E-99FB-3F35A2493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F95BF2-9541-4C02-A3E4-19256B838C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C1C61D-1F4F-4B59-983E-5320FED839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A027D2-0E8F-46AC-9A7E-FFB3C897AF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8E4033-C154-4FBE-8677-E943E5561F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A9C2EF-DFA9-4C82-A331-8898499891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49E500-CBA8-470B-B84C-841B7F97D4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7FA70D-6193-43D0-80F4-D67862138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57500C-647B-426C-B172-AEEE028B0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7211605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回归预测知识讲解</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回归预测基本概念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线性回归模型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非线性回归模型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回归预测模型选择与比较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回归预测实战案例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回归预测挑战与解决方案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回归预测基本概念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回归预测定义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回归预测是一种统计学方法，用于研究因变量与一个或多个自变量之间的关系。</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通过建立数学模型，回归预测可以估计自变量对因变量的影响程度，并预测因变量的未来值。</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20" b="432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回归预测原理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回归预测基于最小二乘法原理，通过最小化预测值与实际值之间的误差平方和，得到最优的模型参数。</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在多元回归中，还需要考虑自变量之间的共线性问题，以避免模型的不稳定性和不准确性。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42" r="100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292" r="14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经济预测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金融风险评估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医疗健康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社会科学</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回归预测应用场景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用于预测经济增长、通货膨胀、股票价格等经济指标。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用于预测疾病发病率、死亡率、药物疗效等医疗健康指标。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用于评估信贷风险、市场风险、操作风险等金融风险。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用于研究人口增长、城市化进程、教育水平等社会科学问题。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线性回归模型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模型定义</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一元线性回归模型用于描述两个变量之间的线性关系，其中一个变量为自变量，另一个变量为因变量。模型形式为 y = ax + b，其中 a 为斜率，b 为截距。</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参数估计</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通过最小二乘法等方法，可以估计出模型中的参数 a 和 b，使得模型能够最好地拟合数据。</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模型评估</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通过计算模型的决定系数 R^2、均方误差 MSE 等指标，可以评估模型的拟合效果。</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一元线性回归模型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多元线性回归模型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同样可以通过计算模型的决定系数 R^2、均方误差 MSE 等指标，评估模型的拟合效果。</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模型评估</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多元线性回归模型用于描述多个自变量与一个因变量之间的线性关系。模型形式为 y = a1x1 + a2x2 + ... + anxn + b，其中 ai 为各自变量的系数，b 为截距。</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模型定义</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通过最小二乘法等方法，可以估计出模型中的参数 ai 和 b，使得模型能够最好地拟合数据。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参数估计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除了上述的 R^2 和 MSE 指标外，还可以使用其他指标如平均绝对误差 MAE、均方根误差 RMSE 等来评估模型的性能。同时，也可以通过绘制残差图等方法来直观地检查模型的拟合效果。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模型评估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如果模型的性能不佳，可以通过添加更多的自变量、删除不显著的自变量、尝试非线性变换等方法来优化模型。此外，也可以使用正则化方法如 L1 正则化、L2 正则化等来防止过拟合现象的发生。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模型优化</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线性回归模型评估与优化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非线性回归模型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多项式回归模型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多项式回归模型是一种非线性回归模型，通过增加自变量的高次项来拟合非线性关系。</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多项式回归模型的优点是可以拟合各种复杂的非线性关系，缺点是容易出现过拟合问题。</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在使用多项式回归模型时，需要注意选择合适的模型阶数，并进行特征缩放以避免梯度爆炸或消失。</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指数回归模型和对数回归模型都是常见的非线性回归模型，分别用于拟合指数增长和对数增长的关系。</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对数回归模型的优点是可以很好地拟合对数增长的数据，缺点是对于非对数增长的数据拟合效果不佳。</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在使用指数或对数回归模型时，需要注意检查数据是否符合指数或对数增长的趋势，并进行必要的特征转换。</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指数回归模型的优点是可以很好地拟合指数增长的数据，缺点是对于非指数增长的数据拟合效果不佳。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指数与对数回归模型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非线性回归模型评估与优化</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对于非线性回归模型的评估，可以使用常见的回归评估指标，如均方误差（MSE）、均方根误差（RMSE）和决定系数（R^2）等。</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另外，还可以使用交叉验证、网格搜索等超参数调优方法来选择最佳的模型参数。</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在优化过程中，可以使用正则化技术来防止过拟合，如L1正则化、L2正则化等。</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针对非线性回归模型的优化，可以采用梯度下降算法、牛顿法等优化算法来最小化损失函数。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https://d.book118.com/398072116052006035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2024-09-14T03:55:32.754</cp:lastPrinted>
  <dcterms:created xsi:type="dcterms:W3CDTF">2024-09-13T19:55:32Z</dcterms:created>
  <dcterms:modified xsi:type="dcterms:W3CDTF">2024-09-13T19:55:34Z</dcterms:modified>
</cp:coreProperties>
</file>