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4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4" r:id="rId19"/>
    <p:sldId id="307" r:id="rId20"/>
    <p:sldId id="310" r:id="rId21"/>
    <p:sldId id="313" r:id="rId22"/>
    <p:sldId id="316" r:id="rId23"/>
    <p:sldId id="319" r:id="rId24"/>
    <p:sldId id="322" r:id="rId25"/>
    <p:sldId id="325" r:id="rId26"/>
    <p:sldId id="328" r:id="rId27"/>
    <p:sldId id="331" r:id="rId28"/>
    <p:sldId id="334" r:id="rId29"/>
    <p:sldId id="337" r:id="rId30"/>
    <p:sldId id="340" r:id="rId31"/>
    <p:sldId id="343" r:id="rId32"/>
    <p:sldId id="346" r:id="rId33"/>
    <p:sldId id="349" r:id="rId34"/>
    <p:sldId id="351" r:id="rId35"/>
  </p:sldIdLst>
  <p:sldSz cx="12192000" cy="6858000"/>
  <p:notesSz cx="6858000" cy="9144000"/>
  <p:custDataLst>
    <p:tags r:id="rId3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slide" Target="slides/slide20.xml" /><Relationship Id="rId24" Type="http://schemas.openxmlformats.org/officeDocument/2006/relationships/slide" Target="slides/slide21.xml" /><Relationship Id="rId25" Type="http://schemas.openxmlformats.org/officeDocument/2006/relationships/slide" Target="slides/slide22.xml" /><Relationship Id="rId26" Type="http://schemas.openxmlformats.org/officeDocument/2006/relationships/slide" Target="slides/slide23.xml" /><Relationship Id="rId27" Type="http://schemas.openxmlformats.org/officeDocument/2006/relationships/slide" Target="slides/slide24.xml" /><Relationship Id="rId28" Type="http://schemas.openxmlformats.org/officeDocument/2006/relationships/slide" Target="slides/slide25.xml" /><Relationship Id="rId29" Type="http://schemas.openxmlformats.org/officeDocument/2006/relationships/slide" Target="slides/slide26.xml" /><Relationship Id="rId3" Type="http://schemas.openxmlformats.org/officeDocument/2006/relationships/notesMaster" Target="notesMasters/notesMaster1.xml" /><Relationship Id="rId30" Type="http://schemas.openxmlformats.org/officeDocument/2006/relationships/slide" Target="slides/slide27.xml" /><Relationship Id="rId31" Type="http://schemas.openxmlformats.org/officeDocument/2006/relationships/slide" Target="slides/slide28.xml" /><Relationship Id="rId32" Type="http://schemas.openxmlformats.org/officeDocument/2006/relationships/slide" Target="slides/slide29.xml" /><Relationship Id="rId33" Type="http://schemas.openxmlformats.org/officeDocument/2006/relationships/slide" Target="slides/slide30.xml" /><Relationship Id="rId34" Type="http://schemas.openxmlformats.org/officeDocument/2006/relationships/slide" Target="slides/slide31.xml" /><Relationship Id="rId35" Type="http://schemas.openxmlformats.org/officeDocument/2006/relationships/slide" Target="slides/slide32.xml" /><Relationship Id="rId36" Type="http://schemas.openxmlformats.org/officeDocument/2006/relationships/tags" Target="tags/tag373.xml" /><Relationship Id="rId37" Type="http://schemas.openxmlformats.org/officeDocument/2006/relationships/presProps" Target="presProps.xml" /><Relationship Id="rId38" Type="http://schemas.openxmlformats.org/officeDocument/2006/relationships/viewProps" Target="viewProps.xml" /><Relationship Id="rId39" Type="http://schemas.openxmlformats.org/officeDocument/2006/relationships/theme" Target="theme/theme1.xml" /><Relationship Id="rId4" Type="http://schemas.openxmlformats.org/officeDocument/2006/relationships/slide" Target="slides/slide1.xml" /><Relationship Id="rId40" Type="http://schemas.openxmlformats.org/officeDocument/2006/relationships/tableStyles" Target="tableStyles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9.xml" /><Relationship Id="rId2" Type="http://schemas.openxmlformats.org/officeDocument/2006/relationships/tags" Target="../tags/tag90.xml" /><Relationship Id="rId3" Type="http://schemas.openxmlformats.org/officeDocument/2006/relationships/tags" Target="../tags/tag91.xml" /><Relationship Id="rId4" Type="http://schemas.openxmlformats.org/officeDocument/2006/relationships/tags" Target="../tags/tag92.xml" /><Relationship Id="rId5" Type="http://schemas.openxmlformats.org/officeDocument/2006/relationships/tags" Target="../tags/tag93.xml" /><Relationship Id="rId6" Type="http://schemas.openxmlformats.org/officeDocument/2006/relationships/tags" Target="../tags/tag94.xml" /><Relationship Id="rId7" Type="http://schemas.openxmlformats.org/officeDocument/2006/relationships/tags" Target="../tags/tag95.xml" /><Relationship Id="rId8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  <p:custDataLst>
              <p:tags r:id="rId2"/>
            </p:custDataLst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  <p:custDataLst>
              <p:tags r:id="rId3"/>
            </p:custDataLst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2C4518-A6EE-4EA6-AFC4-69EA327E69EC}" type="datetimeFigureOut">
              <a:rPr lang="zh-CN" altLang="en-US" smtClean="0"/>
              <a:t>2024/3/18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  <p:custDataLst>
              <p:tags r:id="rId4"/>
            </p:custDataLst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  <p:custDataLst>
              <p:tags r:id="rId6"/>
            </p:custDataLst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  <p:custDataLst>
              <p:tags r:id="rId7"/>
            </p:custDataLst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2C7345-9C9C-47F0-9E94-1E294EAF10C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184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116.xml" /><Relationship Id="rId4" Type="http://schemas.openxmlformats.org/officeDocument/2006/relationships/tags" Target="../tags/tag117.xml" /><Relationship Id="rId5" Type="http://schemas.openxmlformats.org/officeDocument/2006/relationships/tags" Target="../tags/tag118.xml" /><Relationship Id="rId6" Type="http://schemas.openxmlformats.org/officeDocument/2006/relationships/tags" Target="../tags/tag119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149.xml" /><Relationship Id="rId4" Type="http://schemas.openxmlformats.org/officeDocument/2006/relationships/tags" Target="../tags/tag150.xml" /><Relationship Id="rId5" Type="http://schemas.openxmlformats.org/officeDocument/2006/relationships/tags" Target="../tags/tag151.xml" /><Relationship Id="rId6" Type="http://schemas.openxmlformats.org/officeDocument/2006/relationships/tags" Target="../tags/tag152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186.xml" /><Relationship Id="rId4" Type="http://schemas.openxmlformats.org/officeDocument/2006/relationships/tags" Target="../tags/tag187.xml" /><Relationship Id="rId5" Type="http://schemas.openxmlformats.org/officeDocument/2006/relationships/tags" Target="../tags/tag188.xml" /><Relationship Id="rId6" Type="http://schemas.openxmlformats.org/officeDocument/2006/relationships/tags" Target="../tags/tag189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199.xml" /><Relationship Id="rId4" Type="http://schemas.openxmlformats.org/officeDocument/2006/relationships/tags" Target="../tags/tag200.xml" /><Relationship Id="rId5" Type="http://schemas.openxmlformats.org/officeDocument/2006/relationships/tags" Target="../tags/tag201.xml" /><Relationship Id="rId6" Type="http://schemas.openxmlformats.org/officeDocument/2006/relationships/tags" Target="../tags/tag202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1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279.xml" /><Relationship Id="rId4" Type="http://schemas.openxmlformats.org/officeDocument/2006/relationships/tags" Target="../tags/tag280.xml" /><Relationship Id="rId5" Type="http://schemas.openxmlformats.org/officeDocument/2006/relationships/tags" Target="../tags/tag281.xml" /><Relationship Id="rId6" Type="http://schemas.openxmlformats.org/officeDocument/2006/relationships/tags" Target="../tags/tag282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6"/>
            </p:custDataLst>
          </p:nvPr>
        </p:nvSpPr>
        <p:spPr/>
        <p:txBody>
          <a:bodyPr/>
          <a:lstStyle/>
          <a:p>
            <a:fld id="{C72C7345-9C9C-47F0-9E94-1E294EAF10C5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35511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6"/>
            </p:custDataLst>
          </p:nvPr>
        </p:nvSpPr>
        <p:spPr/>
        <p:txBody>
          <a:bodyPr/>
          <a:lstStyle/>
          <a:p>
            <a:fld id="{C72C7345-9C9C-47F0-9E94-1E294EAF10C5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26913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6"/>
            </p:custDataLst>
          </p:nvPr>
        </p:nvSpPr>
        <p:spPr/>
        <p:txBody>
          <a:bodyPr/>
          <a:lstStyle/>
          <a:p>
            <a:fld id="{C72C7345-9C9C-47F0-9E94-1E294EAF10C5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35135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6"/>
            </p:custDataLst>
          </p:nvPr>
        </p:nvSpPr>
        <p:spPr/>
        <p:txBody>
          <a:bodyPr/>
          <a:lstStyle/>
          <a:p>
            <a:fld id="{C72C7345-9C9C-47F0-9E94-1E294EAF10C5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07342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6"/>
            </p:custDataLst>
          </p:nvPr>
        </p:nvSpPr>
        <p:spPr/>
        <p:txBody>
          <a:bodyPr/>
          <a:lstStyle/>
          <a:p>
            <a:fld id="{C72C7345-9C9C-47F0-9E94-1E294EAF10C5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7490868"/>
      </p:ext>
    </p:extLst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.xml" /><Relationship Id="rId2" Type="http://schemas.openxmlformats.org/officeDocument/2006/relationships/tags" Target="../tags/tag8.xml" /><Relationship Id="rId3" Type="http://schemas.openxmlformats.org/officeDocument/2006/relationships/tags" Target="../tags/tag9.xml" /><Relationship Id="rId4" Type="http://schemas.openxmlformats.org/officeDocument/2006/relationships/tags" Target="../tags/tag10.xml" /><Relationship Id="rId5" Type="http://schemas.openxmlformats.org/officeDocument/2006/relationships/tags" Target="../tags/tag11.xml" /><Relationship Id="rId6" Type="http://schemas.openxmlformats.org/officeDocument/2006/relationships/tags" Target="../tags/tag12.xml" /><Relationship Id="rId7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.xml" /><Relationship Id="rId2" Type="http://schemas.openxmlformats.org/officeDocument/2006/relationships/tags" Target="../tags/tag14.xml" /><Relationship Id="rId3" Type="http://schemas.openxmlformats.org/officeDocument/2006/relationships/tags" Target="../tags/tag15.xml" /><Relationship Id="rId4" Type="http://schemas.openxmlformats.org/officeDocument/2006/relationships/tags" Target="../tags/tag16.xml" /><Relationship Id="rId5" Type="http://schemas.openxmlformats.org/officeDocument/2006/relationships/tags" Target="../tags/tag17.xml" /><Relationship Id="rId6" Type="http://schemas.openxmlformats.org/officeDocument/2006/relationships/tags" Target="../tags/tag18.xml" /><Relationship Id="rId7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9.xml" /><Relationship Id="rId2" Type="http://schemas.openxmlformats.org/officeDocument/2006/relationships/tags" Target="../tags/tag20.xml" /><Relationship Id="rId3" Type="http://schemas.openxmlformats.org/officeDocument/2006/relationships/tags" Target="../tags/tag21.xml" /><Relationship Id="rId4" Type="http://schemas.openxmlformats.org/officeDocument/2006/relationships/tags" Target="../tags/tag22.xml" /><Relationship Id="rId5" Type="http://schemas.openxmlformats.org/officeDocument/2006/relationships/tags" Target="../tags/tag23.xml" /><Relationship Id="rId6" Type="http://schemas.openxmlformats.org/officeDocument/2006/relationships/tags" Target="../tags/tag24.xml" /><Relationship Id="rId7" Type="http://schemas.openxmlformats.org/officeDocument/2006/relationships/tags" Target="../tags/tag25.xml" /><Relationship Id="rId8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6.xml" /><Relationship Id="rId10" Type="http://schemas.openxmlformats.org/officeDocument/2006/relationships/slideMaster" Target="../slideMasters/slideMaster1.xml" /><Relationship Id="rId2" Type="http://schemas.openxmlformats.org/officeDocument/2006/relationships/tags" Target="../tags/tag27.xml" /><Relationship Id="rId3" Type="http://schemas.openxmlformats.org/officeDocument/2006/relationships/tags" Target="../tags/tag28.xml" /><Relationship Id="rId4" Type="http://schemas.openxmlformats.org/officeDocument/2006/relationships/tags" Target="../tags/tag29.xml" /><Relationship Id="rId5" Type="http://schemas.openxmlformats.org/officeDocument/2006/relationships/tags" Target="../tags/tag30.xml" /><Relationship Id="rId6" Type="http://schemas.openxmlformats.org/officeDocument/2006/relationships/tags" Target="../tags/tag31.xml" /><Relationship Id="rId7" Type="http://schemas.openxmlformats.org/officeDocument/2006/relationships/tags" Target="../tags/tag32.xml" /><Relationship Id="rId8" Type="http://schemas.openxmlformats.org/officeDocument/2006/relationships/tags" Target="../tags/tag33.xml" /><Relationship Id="rId9" Type="http://schemas.openxmlformats.org/officeDocument/2006/relationships/tags" Target="../tags/tag34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5.xml" /><Relationship Id="rId2" Type="http://schemas.openxmlformats.org/officeDocument/2006/relationships/tags" Target="../tags/tag36.xml" /><Relationship Id="rId3" Type="http://schemas.openxmlformats.org/officeDocument/2006/relationships/tags" Target="../tags/tag37.xml" /><Relationship Id="rId4" Type="http://schemas.openxmlformats.org/officeDocument/2006/relationships/tags" Target="../tags/tag38.xml" /><Relationship Id="rId5" Type="http://schemas.openxmlformats.org/officeDocument/2006/relationships/tags" Target="../tags/tag39.xml" /><Relationship Id="rId6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0.xml" /><Relationship Id="rId2" Type="http://schemas.openxmlformats.org/officeDocument/2006/relationships/tags" Target="../tags/tag41.xml" /><Relationship Id="rId3" Type="http://schemas.openxmlformats.org/officeDocument/2006/relationships/tags" Target="../tags/tag42.xml" /><Relationship Id="rId4" Type="http://schemas.openxmlformats.org/officeDocument/2006/relationships/tags" Target="../tags/tag43.xml" /><Relationship Id="rId5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4.xml" /><Relationship Id="rId2" Type="http://schemas.openxmlformats.org/officeDocument/2006/relationships/tags" Target="../tags/tag45.xml" /><Relationship Id="rId3" Type="http://schemas.openxmlformats.org/officeDocument/2006/relationships/tags" Target="../tags/tag46.xml" /><Relationship Id="rId4" Type="http://schemas.openxmlformats.org/officeDocument/2006/relationships/tags" Target="../tags/tag47.xml" /><Relationship Id="rId5" Type="http://schemas.openxmlformats.org/officeDocument/2006/relationships/tags" Target="../tags/tag48.xml" /><Relationship Id="rId6" Type="http://schemas.openxmlformats.org/officeDocument/2006/relationships/tags" Target="../tags/tag49.xml" /><Relationship Id="rId7" Type="http://schemas.openxmlformats.org/officeDocument/2006/relationships/tags" Target="../tags/tag50.xml" /><Relationship Id="rId8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1.xml" /><Relationship Id="rId2" Type="http://schemas.openxmlformats.org/officeDocument/2006/relationships/tags" Target="../tags/tag52.xml" /><Relationship Id="rId3" Type="http://schemas.openxmlformats.org/officeDocument/2006/relationships/tags" Target="../tags/tag53.xml" /><Relationship Id="rId4" Type="http://schemas.openxmlformats.org/officeDocument/2006/relationships/tags" Target="../tags/tag54.xml" /><Relationship Id="rId5" Type="http://schemas.openxmlformats.org/officeDocument/2006/relationships/tags" Target="../tags/tag55.xml" /><Relationship Id="rId6" Type="http://schemas.openxmlformats.org/officeDocument/2006/relationships/tags" Target="../tags/tag56.xml" /><Relationship Id="rId7" Type="http://schemas.openxmlformats.org/officeDocument/2006/relationships/tags" Target="../tags/tag57.xml" /><Relationship Id="rId8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8.xml" /><Relationship Id="rId2" Type="http://schemas.openxmlformats.org/officeDocument/2006/relationships/tags" Target="../tags/tag59.xml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tags" Target="../tags/tag62.xml" /><Relationship Id="rId6" Type="http://schemas.openxmlformats.org/officeDocument/2006/relationships/tags" Target="../tags/tag63.xml" /><Relationship Id="rId7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4.xml" /><Relationship Id="rId2" Type="http://schemas.openxmlformats.org/officeDocument/2006/relationships/tags" Target="../tags/tag65.xml" /><Relationship Id="rId3" Type="http://schemas.openxmlformats.org/officeDocument/2006/relationships/tags" Target="../tags/tag66.xml" /><Relationship Id="rId4" Type="http://schemas.openxmlformats.org/officeDocument/2006/relationships/tags" Target="../tags/tag67.xml" /><Relationship Id="rId5" Type="http://schemas.openxmlformats.org/officeDocument/2006/relationships/tags" Target="../tags/tag68.xml" /><Relationship Id="rId6" Type="http://schemas.openxmlformats.org/officeDocument/2006/relationships/tags" Target="../tags/tag69.xml" /><Relationship Id="rId7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6.xml" /><Relationship Id="rId2" Type="http://schemas.openxmlformats.org/officeDocument/2006/relationships/image" Target="../media/image1.png" /><Relationship Id="rId3" Type="http://schemas.openxmlformats.org/officeDocument/2006/relationships/tags" Target="../tags/tag77.xml" /><Relationship Id="rId4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8.xml" /><Relationship Id="rId2" Type="http://schemas.openxmlformats.org/officeDocument/2006/relationships/tags" Target="../tags/tag79.xml" /><Relationship Id="rId3" Type="http://schemas.openxmlformats.org/officeDocument/2006/relationships/image" Target="../media/image2.png" /><Relationship Id="rId4" Type="http://schemas.openxmlformats.org/officeDocument/2006/relationships/tags" Target="../tags/tag80.xml" /><Relationship Id="rId5" Type="http://schemas.openxmlformats.org/officeDocument/2006/relationships/image" Target="../media/image3.png" /><Relationship Id="rId6" Type="http://schemas.openxmlformats.org/officeDocument/2006/relationships/tags" Target="../tags/tag81.xml" /><Relationship Id="rId7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2.xml" /><Relationship Id="rId2" Type="http://schemas.openxmlformats.org/officeDocument/2006/relationships/image" Target="../media/image4.png" /><Relationship Id="rId3" Type="http://schemas.openxmlformats.org/officeDocument/2006/relationships/tags" Target="../tags/tag83.xml" /><Relationship Id="rId4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4.xml" /><Relationship Id="rId2" Type="http://schemas.openxmlformats.org/officeDocument/2006/relationships/image" Target="../media/image5.png" /><Relationship Id="rId3" Type="http://schemas.openxmlformats.org/officeDocument/2006/relationships/tags" Target="../tags/tag85.xml" /><Relationship Id="rId4" Type="http://schemas.openxmlformats.org/officeDocument/2006/relationships/image" Target="../media/image6.png" /><Relationship Id="rId5" Type="http://schemas.openxmlformats.org/officeDocument/2006/relationships/tags" Target="../tags/tag86.xml" /><Relationship Id="rId6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  <p:custDataLst>
              <p:tags r:id="rId4"/>
            </p:custDataLst>
          </p:nvPr>
        </p:nvSpPr>
        <p:spPr/>
        <p:txBody>
          <a:bodyPr/>
          <a:lstStyle/>
          <a:p>
            <a:fld id="{C275B275-80AC-4632-87E6-F52DE70D83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  <p:custDataLst>
              <p:tags r:id="rId6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  <p:custDataLst>
              <p:tags r:id="rId4"/>
            </p:custDataLst>
          </p:nvPr>
        </p:nvSpPr>
        <p:spPr/>
        <p:txBody>
          <a:bodyPr/>
          <a:lstStyle/>
          <a:p>
            <a:fld id="{F1C7DC57-FBF2-480F-A6A4-49E785C877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  <p:custDataLst>
              <p:tags r:id="rId6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  <p:custDataLst>
              <p:tags r:id="rId4"/>
            </p:custDataLst>
          </p:nvPr>
        </p:nvSpPr>
        <p:spPr/>
        <p:txBody>
          <a:bodyPr/>
          <a:lstStyle/>
          <a:p>
            <a:fld id="{52CDD100-8F13-4C00-B09F-06DB24AF87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  <p:custDataLst>
              <p:tags r:id="rId6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  <p:custDataLst>
              <p:tags r:id="rId5"/>
            </p:custDataLst>
          </p:nvPr>
        </p:nvSpPr>
        <p:spPr/>
        <p:txBody>
          <a:bodyPr/>
          <a:lstStyle/>
          <a:p>
            <a:fld id="{982B7306-0C62-45F7-B41B-023BAD147E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  <p:custDataLst>
              <p:tags r:id="rId6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  <p:custDataLst>
              <p:tags r:id="rId7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  <p:custDataLst>
              <p:tags r:id="rId7"/>
            </p:custDataLst>
          </p:nvPr>
        </p:nvSpPr>
        <p:spPr/>
        <p:txBody>
          <a:bodyPr/>
          <a:lstStyle/>
          <a:p>
            <a:fld id="{2CB90D00-D604-462D-BCA3-A816D1241A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  <p:custDataLst>
              <p:tags r:id="rId8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  <p:custDataLst>
              <p:tags r:id="rId9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  <p:custDataLst>
              <p:tags r:id="rId3"/>
            </p:custDataLst>
          </p:nvPr>
        </p:nvSpPr>
        <p:spPr/>
        <p:txBody>
          <a:bodyPr/>
          <a:lstStyle/>
          <a:p>
            <a:fld id="{2A0BDA9E-35FE-40EC-9D78-7C9517E1DF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  <p:custDataLst>
              <p:tags r:id="rId5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  <p:custDataLst>
              <p:tags r:id="rId2"/>
            </p:custDataLst>
          </p:nvPr>
        </p:nvSpPr>
        <p:spPr/>
        <p:txBody>
          <a:bodyPr/>
          <a:lstStyle/>
          <a:p>
            <a:fld id="{B820C72D-086A-4E13-8769-097E1FD63D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  <p:custDataLst>
              <p:tags r:id="rId3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  <p:custDataLst>
              <p:tags r:id="rId4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  <p:custDataLst>
              <p:tags r:id="rId4"/>
            </p:custDataLst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  <p:custDataLst>
              <p:tags r:id="rId5"/>
            </p:custDataLst>
          </p:nvPr>
        </p:nvSpPr>
        <p:spPr/>
        <p:txBody>
          <a:bodyPr/>
          <a:lstStyle/>
          <a:p>
            <a:fld id="{62C5366D-748A-4D4D-B4F1-F6751D0A73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  <p:custDataLst>
              <p:tags r:id="rId6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  <p:custDataLst>
              <p:tags r:id="rId7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  <p:custDataLst>
              <p:tags r:id="rId3"/>
            </p:custDataLst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  <p:custDataLst>
              <p:tags r:id="rId4"/>
            </p:custDataLst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  <p:custDataLst>
              <p:tags r:id="rId5"/>
            </p:custDataLst>
          </p:nvPr>
        </p:nvSpPr>
        <p:spPr/>
        <p:txBody>
          <a:bodyPr/>
          <a:lstStyle/>
          <a:p>
            <a:fld id="{8502680C-DD71-4D52-9BAE-CBBDC63570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  <p:custDataLst>
              <p:tags r:id="rId6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  <p:custDataLst>
              <p:tags r:id="rId7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  <p:custDataLst>
              <p:tags r:id="rId4"/>
            </p:custDataLst>
          </p:nvPr>
        </p:nvSpPr>
        <p:spPr/>
        <p:txBody>
          <a:bodyPr/>
          <a:lstStyle/>
          <a:p>
            <a:fld id="{33FC0344-0A08-4CC9-86C3-809C3F2D1A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  <p:custDataLst>
              <p:tags r:id="rId6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  <p:custDataLst>
              <p:tags r:id="rId2"/>
            </p:custDataLst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  <p:custDataLst>
              <p:tags r:id="rId4"/>
            </p:custDataLst>
          </p:nvPr>
        </p:nvSpPr>
        <p:spPr/>
        <p:txBody>
          <a:bodyPr/>
          <a:lstStyle/>
          <a:p>
            <a:fld id="{D201C0A3-FD6F-42EF-8E2A-6D42F7C68F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  <p:custDataLst>
              <p:tags r:id="rId6"/>
            </p:custDataLst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42221AFB-D800-DAF6-884D-A26335926880}"/>
              </a:ext>
            </a:extLst>
          </p:cNvPr>
          <p:cNvPicPr>
            <a:picLocks noChangeAspect="1" noChangeArrowheads="1"/>
          </p:cNvPicPr>
          <p:nvPr userDrawn="1"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1"/>
            <a:ext cx="12329870" cy="710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0972054"/>
      </p:ext>
    </p:extLst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userDrawn="1">
  <p:cSld name="过渡页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D84527B8-EC7F-09F5-0865-733EC2A70F9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286327" y="491538"/>
            <a:ext cx="11619346" cy="61698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4" name="Picture 4" descr="查看图片">
            <a:extLst>
              <a:ext uri="{FF2B5EF4-FFF2-40B4-BE49-F238E27FC236}">
                <a16:creationId xmlns:a16="http://schemas.microsoft.com/office/drawing/2014/main" id="{E40F3955-F42E-6F61-1A07-2C31E6082B87}"/>
              </a:ext>
            </a:extLst>
          </p:cNvPr>
          <p:cNvPicPr>
            <a:picLocks noChangeAspect="1" noChangeArrowheads="1"/>
          </p:cNvPicPr>
          <p:nvPr userDrawn="1"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3592" y="5756714"/>
            <a:ext cx="1935409" cy="1101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查看图片">
            <a:extLst>
              <a:ext uri="{FF2B5EF4-FFF2-40B4-BE49-F238E27FC236}">
                <a16:creationId xmlns:a16="http://schemas.microsoft.com/office/drawing/2014/main" id="{2EAB3CC0-E0B9-789D-C68C-F50140953BC7}"/>
              </a:ext>
            </a:extLst>
          </p:cNvPr>
          <p:cNvPicPr>
            <a:picLocks noChangeAspect="1" noChangeArrowheads="1"/>
          </p:cNvPicPr>
          <p:nvPr userDrawn="1">
            <p:custDataLst>
              <p:tags r:id="rId6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093282" y="-320853"/>
            <a:ext cx="1624781" cy="1624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9875254"/>
      </p:ext>
    </p:extLst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userDrawn="1">
  <p:cSld name="目录页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pic>
        <p:nvPicPr>
          <p:cNvPr id="4098" name="Picture 2" descr="查看图片">
            <a:extLst>
              <a:ext uri="{FF2B5EF4-FFF2-40B4-BE49-F238E27FC236}">
                <a16:creationId xmlns:a16="http://schemas.microsoft.com/office/drawing/2014/main" id="{88DE28C2-45CD-C5AE-2C88-0C444887ABE8}"/>
              </a:ext>
            </a:extLst>
          </p:cNvPr>
          <p:cNvPicPr>
            <a:picLocks noChangeAspect="1" noChangeArrowheads="1"/>
          </p:cNvPicPr>
          <p:nvPr userDrawn="1"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0900" y="1032386"/>
            <a:ext cx="2765221" cy="5987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7728790"/>
      </p:ext>
    </p:extLst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自定义版式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pic>
        <p:nvPicPr>
          <p:cNvPr id="5122" name="Picture 2" descr="查看图片">
            <a:extLst>
              <a:ext uri="{FF2B5EF4-FFF2-40B4-BE49-F238E27FC236}">
                <a16:creationId xmlns:a16="http://schemas.microsoft.com/office/drawing/2014/main" id="{B5CB05C4-2CCE-E475-2835-DE5BF81C6744}"/>
              </a:ext>
            </a:extLst>
          </p:cNvPr>
          <p:cNvPicPr>
            <a:picLocks noChangeAspect="1" noChangeArrowheads="1"/>
          </p:cNvPicPr>
          <p:nvPr userDrawn="1"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198150" y="4719484"/>
            <a:ext cx="2704077" cy="2535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查看图片">
            <a:extLst>
              <a:ext uri="{FF2B5EF4-FFF2-40B4-BE49-F238E27FC236}">
                <a16:creationId xmlns:a16="http://schemas.microsoft.com/office/drawing/2014/main" id="{E091BA11-8B07-E698-3515-10D0AE6861EB}"/>
              </a:ext>
            </a:extLst>
          </p:cNvPr>
          <p:cNvPicPr>
            <a:picLocks noChangeAspect="1" noChangeArrowheads="1"/>
          </p:cNvPicPr>
          <p:nvPr userDrawn="1">
            <p:custDataLst>
              <p:tags r:id="rId5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720274" y="-319947"/>
            <a:ext cx="1687703" cy="2514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4919624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ags" Target="../tags/tag70.xml" /><Relationship Id="rId13" Type="http://schemas.openxmlformats.org/officeDocument/2006/relationships/tags" Target="../tags/tag71.xml" /><Relationship Id="rId14" Type="http://schemas.openxmlformats.org/officeDocument/2006/relationships/tags" Target="../tags/tag72.xml" /><Relationship Id="rId15" Type="http://schemas.openxmlformats.org/officeDocument/2006/relationships/tags" Target="../tags/tag73.xml" /><Relationship Id="rId16" Type="http://schemas.openxmlformats.org/officeDocument/2006/relationships/tags" Target="../tags/tag74.xml" /><Relationship Id="rId17" Type="http://schemas.openxmlformats.org/officeDocument/2006/relationships/tags" Target="../tags/tag75.xml" /><Relationship Id="rId18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tags" Target="../tags/tag87.xml" /><Relationship Id="rId6" Type="http://schemas.openxmlformats.org/officeDocument/2006/relationships/image" Target="file:///D:\qq&#25991;&#20214;\712321467\Image\C2C\Image2\%7b75232B38-A165-1FB7-499C-2E1C792CACB5%7d.png" TargetMode="External" /><Relationship Id="rId7" Type="http://schemas.openxmlformats.org/officeDocument/2006/relationships/image" Target="../media/image7.png" /><Relationship Id="rId8" Type="http://schemas.openxmlformats.org/officeDocument/2006/relationships/tags" Target="../tags/tag88.xml" /><Relationship Id="rId9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>
          <p:custDataLst>
            <p:tags r:id="rId12"/>
          </p:custDataLst>
        </p:nvPr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>
          <p:custDataLst>
            <p:tags r:id="rId5"/>
          </p:custDataLst>
        </p:nvPr>
      </p:nvGrpSpPr>
      <p:grpSpPr>
        <a:xfrm>
          <a:off x="0" y="0"/>
          <a:ext cx="0" cy="0"/>
        </a:xfrm>
      </p:grpSpPr>
      <p:pic>
        <p:nvPicPr>
          <p:cNvPr id="2" name="图片 1073743875" descr="学科网 zxxk.com" title="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 r:link="rId6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  <p:extLst>
      <p:ext uri="{BB962C8B-B14F-4D97-AF65-F5344CB8AC3E}">
        <p14:creationId xmlns:p14="http://schemas.microsoft.com/office/powerpoint/2010/main" val="134735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96.xml" /><Relationship Id="rId3" Type="http://schemas.openxmlformats.org/officeDocument/2006/relationships/image" Target="../media/image8.png" /><Relationship Id="rId4" Type="http://schemas.openxmlformats.org/officeDocument/2006/relationships/tags" Target="../tags/tag97.xml" /><Relationship Id="rId5" Type="http://schemas.openxmlformats.org/officeDocument/2006/relationships/tags" Target="../tags/tag9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06.xml" /><Relationship Id="rId11" Type="http://schemas.openxmlformats.org/officeDocument/2006/relationships/tags" Target="../tags/tag107.xml" /><Relationship Id="rId12" Type="http://schemas.openxmlformats.org/officeDocument/2006/relationships/tags" Target="../tags/tag108.xml" /><Relationship Id="rId13" Type="http://schemas.openxmlformats.org/officeDocument/2006/relationships/tags" Target="../tags/tag109.xml" /><Relationship Id="rId14" Type="http://schemas.openxmlformats.org/officeDocument/2006/relationships/tags" Target="../tags/tag110.xml" /><Relationship Id="rId15" Type="http://schemas.openxmlformats.org/officeDocument/2006/relationships/tags" Target="../tags/tag111.xml" /><Relationship Id="rId2" Type="http://schemas.openxmlformats.org/officeDocument/2006/relationships/tags" Target="../tags/tag99.xml" /><Relationship Id="rId3" Type="http://schemas.openxmlformats.org/officeDocument/2006/relationships/tags" Target="../tags/tag100.xml" /><Relationship Id="rId4" Type="http://schemas.openxmlformats.org/officeDocument/2006/relationships/tags" Target="../tags/tag101.xml" /><Relationship Id="rId5" Type="http://schemas.openxmlformats.org/officeDocument/2006/relationships/tags" Target="../tags/tag102.xml" /><Relationship Id="rId6" Type="http://schemas.openxmlformats.org/officeDocument/2006/relationships/tags" Target="../tags/tag103.xml" /><Relationship Id="rId7" Type="http://schemas.openxmlformats.org/officeDocument/2006/relationships/image" Target="../media/image9.png" /><Relationship Id="rId8" Type="http://schemas.openxmlformats.org/officeDocument/2006/relationships/tags" Target="../tags/tag104.xml" /><Relationship Id="rId9" Type="http://schemas.openxmlformats.org/officeDocument/2006/relationships/tags" Target="../tags/tag10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112.xml" /><Relationship Id="rId3" Type="http://schemas.openxmlformats.org/officeDocument/2006/relationships/tags" Target="../tags/tag113.xml" /><Relationship Id="rId4" Type="http://schemas.openxmlformats.org/officeDocument/2006/relationships/image" Target="../media/image9.png" /><Relationship Id="rId5" Type="http://schemas.openxmlformats.org/officeDocument/2006/relationships/tags" Target="../tags/tag114.xml" /><Relationship Id="rId6" Type="http://schemas.openxmlformats.org/officeDocument/2006/relationships/tags" Target="../tags/tag11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120.xml" /><Relationship Id="rId4" Type="http://schemas.openxmlformats.org/officeDocument/2006/relationships/tags" Target="../tags/tag121.xml" /><Relationship Id="rId5" Type="http://schemas.openxmlformats.org/officeDocument/2006/relationships/tags" Target="../tags/tag122.xml" /><Relationship Id="rId6" Type="http://schemas.openxmlformats.org/officeDocument/2006/relationships/tags" Target="../tags/tag123.xml" /><Relationship Id="rId7" Type="http://schemas.openxmlformats.org/officeDocument/2006/relationships/tags" Target="../tags/tag124.xml" /><Relationship Id="rId8" Type="http://schemas.openxmlformats.org/officeDocument/2006/relationships/tags" Target="../tags/tag125.xml" /><Relationship Id="rId9" Type="http://schemas.openxmlformats.org/officeDocument/2006/relationships/tags" Target="../tags/tag126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5.xml" /><Relationship Id="rId11" Type="http://schemas.openxmlformats.org/officeDocument/2006/relationships/tags" Target="../tags/tag136.xml" /><Relationship Id="rId2" Type="http://schemas.openxmlformats.org/officeDocument/2006/relationships/tags" Target="../tags/tag127.xml" /><Relationship Id="rId3" Type="http://schemas.openxmlformats.org/officeDocument/2006/relationships/tags" Target="../tags/tag128.xml" /><Relationship Id="rId4" Type="http://schemas.openxmlformats.org/officeDocument/2006/relationships/tags" Target="../tags/tag129.xml" /><Relationship Id="rId5" Type="http://schemas.openxmlformats.org/officeDocument/2006/relationships/tags" Target="../tags/tag130.xml" /><Relationship Id="rId6" Type="http://schemas.openxmlformats.org/officeDocument/2006/relationships/tags" Target="../tags/tag131.xml" /><Relationship Id="rId7" Type="http://schemas.openxmlformats.org/officeDocument/2006/relationships/tags" Target="../tags/tag132.xml" /><Relationship Id="rId8" Type="http://schemas.openxmlformats.org/officeDocument/2006/relationships/tags" Target="../tags/tag133.xml" /><Relationship Id="rId9" Type="http://schemas.openxmlformats.org/officeDocument/2006/relationships/tags" Target="../tags/tag134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5.xml" /><Relationship Id="rId11" Type="http://schemas.openxmlformats.org/officeDocument/2006/relationships/tags" Target="../tags/tag146.xml" /><Relationship Id="rId12" Type="http://schemas.openxmlformats.org/officeDocument/2006/relationships/tags" Target="../tags/tag147.xml" /><Relationship Id="rId13" Type="http://schemas.openxmlformats.org/officeDocument/2006/relationships/tags" Target="../tags/tag148.xml" /><Relationship Id="rId2" Type="http://schemas.openxmlformats.org/officeDocument/2006/relationships/tags" Target="../tags/tag137.xml" /><Relationship Id="rId3" Type="http://schemas.openxmlformats.org/officeDocument/2006/relationships/tags" Target="../tags/tag138.xml" /><Relationship Id="rId4" Type="http://schemas.openxmlformats.org/officeDocument/2006/relationships/tags" Target="../tags/tag139.xml" /><Relationship Id="rId5" Type="http://schemas.openxmlformats.org/officeDocument/2006/relationships/tags" Target="../tags/tag140.xml" /><Relationship Id="rId6" Type="http://schemas.openxmlformats.org/officeDocument/2006/relationships/tags" Target="../tags/tag141.xml" /><Relationship Id="rId7" Type="http://schemas.openxmlformats.org/officeDocument/2006/relationships/tags" Target="../tags/tag142.xml" /><Relationship Id="rId8" Type="http://schemas.openxmlformats.org/officeDocument/2006/relationships/tags" Target="../tags/tag143.xml" /><Relationship Id="rId9" Type="http://schemas.openxmlformats.org/officeDocument/2006/relationships/tags" Target="../tags/tag14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0.xml" /><Relationship Id="rId11" Type="http://schemas.openxmlformats.org/officeDocument/2006/relationships/tags" Target="../tags/tag161.xml" /><Relationship Id="rId12" Type="http://schemas.openxmlformats.org/officeDocument/2006/relationships/tags" Target="../tags/tag162.xml" /><Relationship Id="rId13" Type="http://schemas.openxmlformats.org/officeDocument/2006/relationships/tags" Target="../tags/tag163.xml" /><Relationship Id="rId2" Type="http://schemas.openxmlformats.org/officeDocument/2006/relationships/notesSlide" Target="../notesSlides/notesSlide2.xml" /><Relationship Id="rId3" Type="http://schemas.openxmlformats.org/officeDocument/2006/relationships/tags" Target="../tags/tag153.xml" /><Relationship Id="rId4" Type="http://schemas.openxmlformats.org/officeDocument/2006/relationships/tags" Target="../tags/tag154.xml" /><Relationship Id="rId5" Type="http://schemas.openxmlformats.org/officeDocument/2006/relationships/tags" Target="../tags/tag155.xml" /><Relationship Id="rId6" Type="http://schemas.openxmlformats.org/officeDocument/2006/relationships/tags" Target="../tags/tag156.xml" /><Relationship Id="rId7" Type="http://schemas.openxmlformats.org/officeDocument/2006/relationships/tags" Target="../tags/tag157.xml" /><Relationship Id="rId8" Type="http://schemas.openxmlformats.org/officeDocument/2006/relationships/tags" Target="../tags/tag158.xml" /><Relationship Id="rId9" Type="http://schemas.openxmlformats.org/officeDocument/2006/relationships/tags" Target="../tags/tag159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2.xml" /><Relationship Id="rId11" Type="http://schemas.openxmlformats.org/officeDocument/2006/relationships/tags" Target="../tags/tag173.xml" /><Relationship Id="rId2" Type="http://schemas.openxmlformats.org/officeDocument/2006/relationships/tags" Target="../tags/tag164.xml" /><Relationship Id="rId3" Type="http://schemas.openxmlformats.org/officeDocument/2006/relationships/tags" Target="../tags/tag165.xml" /><Relationship Id="rId4" Type="http://schemas.openxmlformats.org/officeDocument/2006/relationships/tags" Target="../tags/tag166.xml" /><Relationship Id="rId5" Type="http://schemas.openxmlformats.org/officeDocument/2006/relationships/tags" Target="../tags/tag167.xml" /><Relationship Id="rId6" Type="http://schemas.openxmlformats.org/officeDocument/2006/relationships/tags" Target="../tags/tag168.xml" /><Relationship Id="rId7" Type="http://schemas.openxmlformats.org/officeDocument/2006/relationships/tags" Target="../tags/tag169.xml" /><Relationship Id="rId8" Type="http://schemas.openxmlformats.org/officeDocument/2006/relationships/tags" Target="../tags/tag170.xml" /><Relationship Id="rId9" Type="http://schemas.openxmlformats.org/officeDocument/2006/relationships/tags" Target="../tags/tag171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2.xml" /><Relationship Id="rId11" Type="http://schemas.openxmlformats.org/officeDocument/2006/relationships/tags" Target="../tags/tag183.xml" /><Relationship Id="rId12" Type="http://schemas.openxmlformats.org/officeDocument/2006/relationships/tags" Target="../tags/tag184.xml" /><Relationship Id="rId13" Type="http://schemas.openxmlformats.org/officeDocument/2006/relationships/tags" Target="../tags/tag185.xml" /><Relationship Id="rId2" Type="http://schemas.openxmlformats.org/officeDocument/2006/relationships/tags" Target="../tags/tag174.xml" /><Relationship Id="rId3" Type="http://schemas.openxmlformats.org/officeDocument/2006/relationships/tags" Target="../tags/tag175.xml" /><Relationship Id="rId4" Type="http://schemas.openxmlformats.org/officeDocument/2006/relationships/tags" Target="../tags/tag176.xml" /><Relationship Id="rId5" Type="http://schemas.openxmlformats.org/officeDocument/2006/relationships/tags" Target="../tags/tag177.xml" /><Relationship Id="rId6" Type="http://schemas.openxmlformats.org/officeDocument/2006/relationships/tags" Target="../tags/tag178.xml" /><Relationship Id="rId7" Type="http://schemas.openxmlformats.org/officeDocument/2006/relationships/tags" Target="../tags/tag179.xml" /><Relationship Id="rId8" Type="http://schemas.openxmlformats.org/officeDocument/2006/relationships/tags" Target="../tags/tag180.xml" /><Relationship Id="rId9" Type="http://schemas.openxmlformats.org/officeDocument/2006/relationships/tags" Target="../tags/tag181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7.xml" /><Relationship Id="rId11" Type="http://schemas.openxmlformats.org/officeDocument/2006/relationships/tags" Target="../tags/tag198.xml" /><Relationship Id="rId2" Type="http://schemas.openxmlformats.org/officeDocument/2006/relationships/notesSlide" Target="../notesSlides/notesSlide3.xml" /><Relationship Id="rId3" Type="http://schemas.openxmlformats.org/officeDocument/2006/relationships/tags" Target="../tags/tag190.xml" /><Relationship Id="rId4" Type="http://schemas.openxmlformats.org/officeDocument/2006/relationships/tags" Target="../tags/tag191.xml" /><Relationship Id="rId5" Type="http://schemas.openxmlformats.org/officeDocument/2006/relationships/tags" Target="../tags/tag192.xml" /><Relationship Id="rId6" Type="http://schemas.openxmlformats.org/officeDocument/2006/relationships/tags" Target="../tags/tag193.xml" /><Relationship Id="rId7" Type="http://schemas.openxmlformats.org/officeDocument/2006/relationships/tags" Target="../tags/tag194.xml" /><Relationship Id="rId8" Type="http://schemas.openxmlformats.org/officeDocument/2006/relationships/tags" Target="../tags/tag195.xml" /><Relationship Id="rId9" Type="http://schemas.openxmlformats.org/officeDocument/2006/relationships/tags" Target="../tags/tag196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0.xml" /><Relationship Id="rId11" Type="http://schemas.openxmlformats.org/officeDocument/2006/relationships/tags" Target="../tags/tag211.xml" /><Relationship Id="rId2" Type="http://schemas.openxmlformats.org/officeDocument/2006/relationships/notesSlide" Target="../notesSlides/notesSlide4.xml" /><Relationship Id="rId3" Type="http://schemas.openxmlformats.org/officeDocument/2006/relationships/tags" Target="../tags/tag203.xml" /><Relationship Id="rId4" Type="http://schemas.openxmlformats.org/officeDocument/2006/relationships/tags" Target="../tags/tag204.xml" /><Relationship Id="rId5" Type="http://schemas.openxmlformats.org/officeDocument/2006/relationships/tags" Target="../tags/tag205.xml" /><Relationship Id="rId6" Type="http://schemas.openxmlformats.org/officeDocument/2006/relationships/tags" Target="../tags/tag206.xml" /><Relationship Id="rId7" Type="http://schemas.openxmlformats.org/officeDocument/2006/relationships/tags" Target="../tags/tag207.xml" /><Relationship Id="rId8" Type="http://schemas.openxmlformats.org/officeDocument/2006/relationships/tags" Target="../tags/tag208.xml" /><Relationship Id="rId9" Type="http://schemas.openxmlformats.org/officeDocument/2006/relationships/tags" Target="../tags/tag209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12.xml" /><Relationship Id="rId3" Type="http://schemas.openxmlformats.org/officeDocument/2006/relationships/tags" Target="../tags/tag213.xml" /><Relationship Id="rId4" Type="http://schemas.openxmlformats.org/officeDocument/2006/relationships/image" Target="../media/image9.png" /><Relationship Id="rId5" Type="http://schemas.openxmlformats.org/officeDocument/2006/relationships/tags" Target="../tags/tag214.xml" /><Relationship Id="rId6" Type="http://schemas.openxmlformats.org/officeDocument/2006/relationships/tags" Target="../tags/tag215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16.xml" /><Relationship Id="rId3" Type="http://schemas.openxmlformats.org/officeDocument/2006/relationships/tags" Target="../tags/tag217.xml" /><Relationship Id="rId4" Type="http://schemas.openxmlformats.org/officeDocument/2006/relationships/tags" Target="../tags/tag218.xml" /><Relationship Id="rId5" Type="http://schemas.openxmlformats.org/officeDocument/2006/relationships/tags" Target="../tags/tag219.xml" /><Relationship Id="rId6" Type="http://schemas.openxmlformats.org/officeDocument/2006/relationships/tags" Target="../tags/tag220.xml" /><Relationship Id="rId7" Type="http://schemas.openxmlformats.org/officeDocument/2006/relationships/tags" Target="../tags/tag221.xml" /><Relationship Id="rId8" Type="http://schemas.openxmlformats.org/officeDocument/2006/relationships/tags" Target="../tags/tag222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23.xml" /><Relationship Id="rId3" Type="http://schemas.openxmlformats.org/officeDocument/2006/relationships/tags" Target="../tags/tag224.xml" /><Relationship Id="rId4" Type="http://schemas.openxmlformats.org/officeDocument/2006/relationships/tags" Target="../tags/tag225.xml" /><Relationship Id="rId5" Type="http://schemas.openxmlformats.org/officeDocument/2006/relationships/tags" Target="../tags/tag226.xml" /><Relationship Id="rId6" Type="http://schemas.openxmlformats.org/officeDocument/2006/relationships/tags" Target="../tags/tag227.xml" /><Relationship Id="rId7" Type="http://schemas.openxmlformats.org/officeDocument/2006/relationships/tags" Target="../tags/tag228.xml" /><Relationship Id="rId8" Type="http://schemas.openxmlformats.org/officeDocument/2006/relationships/tags" Target="../tags/tag229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30.xml" /><Relationship Id="rId3" Type="http://schemas.openxmlformats.org/officeDocument/2006/relationships/tags" Target="../tags/tag231.xml" /><Relationship Id="rId4" Type="http://schemas.openxmlformats.org/officeDocument/2006/relationships/tags" Target="../tags/tag232.xml" /><Relationship Id="rId5" Type="http://schemas.openxmlformats.org/officeDocument/2006/relationships/tags" Target="../tags/tag233.xml" /><Relationship Id="rId6" Type="http://schemas.openxmlformats.org/officeDocument/2006/relationships/tags" Target="../tags/tag234.xml" /><Relationship Id="rId7" Type="http://schemas.openxmlformats.org/officeDocument/2006/relationships/tags" Target="../tags/tag235.xml" /><Relationship Id="rId8" Type="http://schemas.openxmlformats.org/officeDocument/2006/relationships/tags" Target="../tags/tag236.xml" /><Relationship Id="rId9" Type="http://schemas.openxmlformats.org/officeDocument/2006/relationships/tags" Target="../tags/tag237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38.xml" /><Relationship Id="rId3" Type="http://schemas.openxmlformats.org/officeDocument/2006/relationships/tags" Target="../tags/tag239.xml" /><Relationship Id="rId4" Type="http://schemas.openxmlformats.org/officeDocument/2006/relationships/tags" Target="../tags/tag240.xml" /><Relationship Id="rId5" Type="http://schemas.openxmlformats.org/officeDocument/2006/relationships/tags" Target="../tags/tag241.xml" /><Relationship Id="rId6" Type="http://schemas.openxmlformats.org/officeDocument/2006/relationships/tags" Target="../tags/tag242.xml" /><Relationship Id="rId7" Type="http://schemas.openxmlformats.org/officeDocument/2006/relationships/tags" Target="../tags/tag243.xml" /><Relationship Id="rId8" Type="http://schemas.openxmlformats.org/officeDocument/2006/relationships/tags" Target="../tags/tag244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45.xml" /><Relationship Id="rId3" Type="http://schemas.openxmlformats.org/officeDocument/2006/relationships/tags" Target="../tags/tag246.xml" /><Relationship Id="rId4" Type="http://schemas.openxmlformats.org/officeDocument/2006/relationships/tags" Target="../tags/tag247.xml" /><Relationship Id="rId5" Type="http://schemas.openxmlformats.org/officeDocument/2006/relationships/tags" Target="../tags/tag248.xml" /><Relationship Id="rId6" Type="http://schemas.openxmlformats.org/officeDocument/2006/relationships/tags" Target="../tags/tag249.xml" /><Relationship Id="rId7" Type="http://schemas.openxmlformats.org/officeDocument/2006/relationships/tags" Target="../tags/tag250.xml" /><Relationship Id="rId8" Type="http://schemas.openxmlformats.org/officeDocument/2006/relationships/tags" Target="../tags/tag251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59.xml" /><Relationship Id="rId11" Type="http://schemas.openxmlformats.org/officeDocument/2006/relationships/tags" Target="../tags/tag260.xml" /><Relationship Id="rId12" Type="http://schemas.openxmlformats.org/officeDocument/2006/relationships/tags" Target="../tags/tag261.xml" /><Relationship Id="rId13" Type="http://schemas.openxmlformats.org/officeDocument/2006/relationships/tags" Target="../tags/tag262.xml" /><Relationship Id="rId14" Type="http://schemas.openxmlformats.org/officeDocument/2006/relationships/tags" Target="../tags/tag263.xml" /><Relationship Id="rId2" Type="http://schemas.openxmlformats.org/officeDocument/2006/relationships/tags" Target="../tags/tag252.xml" /><Relationship Id="rId3" Type="http://schemas.openxmlformats.org/officeDocument/2006/relationships/tags" Target="../tags/tag253.xml" /><Relationship Id="rId4" Type="http://schemas.openxmlformats.org/officeDocument/2006/relationships/tags" Target="../tags/tag254.xml" /><Relationship Id="rId5" Type="http://schemas.openxmlformats.org/officeDocument/2006/relationships/tags" Target="../tags/tag255.xml" /><Relationship Id="rId6" Type="http://schemas.openxmlformats.org/officeDocument/2006/relationships/tags" Target="../tags/tag256.xml" /><Relationship Id="rId7" Type="http://schemas.openxmlformats.org/officeDocument/2006/relationships/image" Target="../media/image10.jpeg" /><Relationship Id="rId8" Type="http://schemas.openxmlformats.org/officeDocument/2006/relationships/tags" Target="../tags/tag257.xml" /><Relationship Id="rId9" Type="http://schemas.openxmlformats.org/officeDocument/2006/relationships/tags" Target="../tags/tag258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71.xml" /><Relationship Id="rId2" Type="http://schemas.openxmlformats.org/officeDocument/2006/relationships/tags" Target="../tags/tag264.xml" /><Relationship Id="rId3" Type="http://schemas.openxmlformats.org/officeDocument/2006/relationships/tags" Target="../tags/tag265.xml" /><Relationship Id="rId4" Type="http://schemas.openxmlformats.org/officeDocument/2006/relationships/tags" Target="../tags/tag266.xml" /><Relationship Id="rId5" Type="http://schemas.openxmlformats.org/officeDocument/2006/relationships/tags" Target="../tags/tag267.xml" /><Relationship Id="rId6" Type="http://schemas.openxmlformats.org/officeDocument/2006/relationships/tags" Target="../tags/tag268.xml" /><Relationship Id="rId7" Type="http://schemas.openxmlformats.org/officeDocument/2006/relationships/tags" Target="../tags/tag269.xml" /><Relationship Id="rId8" Type="http://schemas.openxmlformats.org/officeDocument/2006/relationships/tags" Target="../tags/tag270.xml" /><Relationship Id="rId9" Type="http://schemas.openxmlformats.org/officeDocument/2006/relationships/image" Target="../media/image11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72.xml" /><Relationship Id="rId3" Type="http://schemas.openxmlformats.org/officeDocument/2006/relationships/tags" Target="../tags/tag273.xml" /><Relationship Id="rId4" Type="http://schemas.openxmlformats.org/officeDocument/2006/relationships/tags" Target="../tags/tag274.xml" /><Relationship Id="rId5" Type="http://schemas.openxmlformats.org/officeDocument/2006/relationships/tags" Target="../tags/tag275.xml" /><Relationship Id="rId6" Type="http://schemas.openxmlformats.org/officeDocument/2006/relationships/tags" Target="../tags/tag276.xml" /><Relationship Id="rId7" Type="http://schemas.openxmlformats.org/officeDocument/2006/relationships/tags" Target="../tags/tag277.xml" /><Relationship Id="rId8" Type="http://schemas.openxmlformats.org/officeDocument/2006/relationships/tags" Target="../tags/tag278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90.xml" /><Relationship Id="rId11" Type="http://schemas.openxmlformats.org/officeDocument/2006/relationships/image" Target="../media/image12.jpeg" /><Relationship Id="rId12" Type="http://schemas.openxmlformats.org/officeDocument/2006/relationships/tags" Target="../tags/tag291.xml" /><Relationship Id="rId13" Type="http://schemas.openxmlformats.org/officeDocument/2006/relationships/tags" Target="../tags/tag292.xml" /><Relationship Id="rId14" Type="http://schemas.openxmlformats.org/officeDocument/2006/relationships/tags" Target="../tags/tag293.xml" /><Relationship Id="rId15" Type="http://schemas.openxmlformats.org/officeDocument/2006/relationships/tags" Target="../tags/tag294.xml" /><Relationship Id="rId2" Type="http://schemas.openxmlformats.org/officeDocument/2006/relationships/notesSlide" Target="../notesSlides/notesSlide5.xml" /><Relationship Id="rId3" Type="http://schemas.openxmlformats.org/officeDocument/2006/relationships/tags" Target="../tags/tag283.xml" /><Relationship Id="rId4" Type="http://schemas.openxmlformats.org/officeDocument/2006/relationships/tags" Target="../tags/tag284.xml" /><Relationship Id="rId5" Type="http://schemas.openxmlformats.org/officeDocument/2006/relationships/tags" Target="../tags/tag285.xml" /><Relationship Id="rId6" Type="http://schemas.openxmlformats.org/officeDocument/2006/relationships/tags" Target="../tags/tag286.xml" /><Relationship Id="rId7" Type="http://schemas.openxmlformats.org/officeDocument/2006/relationships/tags" Target="../tags/tag287.xml" /><Relationship Id="rId8" Type="http://schemas.openxmlformats.org/officeDocument/2006/relationships/tags" Target="../tags/tag288.xml" /><Relationship Id="rId9" Type="http://schemas.openxmlformats.org/officeDocument/2006/relationships/tags" Target="../tags/tag289.xm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95.xml" /><Relationship Id="rId3" Type="http://schemas.openxmlformats.org/officeDocument/2006/relationships/tags" Target="../tags/tag296.xml" /><Relationship Id="rId4" Type="http://schemas.openxmlformats.org/officeDocument/2006/relationships/tags" Target="../tags/tag297.xml" /><Relationship Id="rId5" Type="http://schemas.openxmlformats.org/officeDocument/2006/relationships/tags" Target="../tags/tag298.xml" /><Relationship Id="rId6" Type="http://schemas.openxmlformats.org/officeDocument/2006/relationships/tags" Target="../tags/tag299.xml" /><Relationship Id="rId7" Type="http://schemas.openxmlformats.org/officeDocument/2006/relationships/tags" Target="../tags/tag300.xml" /><Relationship Id="rId8" Type="http://schemas.openxmlformats.org/officeDocument/2006/relationships/tags" Target="../tags/tag301.xml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302.xml" /><Relationship Id="rId3" Type="http://schemas.openxmlformats.org/officeDocument/2006/relationships/tags" Target="../tags/tag303.xml" /><Relationship Id="rId4" Type="http://schemas.openxmlformats.org/officeDocument/2006/relationships/tags" Target="../tags/tag304.xml" /><Relationship Id="rId5" Type="http://schemas.openxmlformats.org/officeDocument/2006/relationships/tags" Target="../tags/tag305.xml" /><Relationship Id="rId6" Type="http://schemas.openxmlformats.org/officeDocument/2006/relationships/tags" Target="../tags/tag306.xml" /><Relationship Id="rId7" Type="http://schemas.openxmlformats.org/officeDocument/2006/relationships/tags" Target="../tags/tag307.xml" /><Relationship Id="rId8" Type="http://schemas.openxmlformats.org/officeDocument/2006/relationships/tags" Target="../tags/tag308.xml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image" Target="../media/image13.png" /><Relationship Id="rId11" Type="http://schemas.openxmlformats.org/officeDocument/2006/relationships/tags" Target="../tags/tag317.xml" /><Relationship Id="rId2" Type="http://schemas.openxmlformats.org/officeDocument/2006/relationships/tags" Target="../tags/tag309.xml" /><Relationship Id="rId3" Type="http://schemas.openxmlformats.org/officeDocument/2006/relationships/tags" Target="../tags/tag310.xml" /><Relationship Id="rId4" Type="http://schemas.openxmlformats.org/officeDocument/2006/relationships/tags" Target="../tags/tag311.xml" /><Relationship Id="rId5" Type="http://schemas.openxmlformats.org/officeDocument/2006/relationships/tags" Target="../tags/tag312.xml" /><Relationship Id="rId6" Type="http://schemas.openxmlformats.org/officeDocument/2006/relationships/tags" Target="../tags/tag313.xml" /><Relationship Id="rId7" Type="http://schemas.openxmlformats.org/officeDocument/2006/relationships/tags" Target="../tags/tag314.xml" /><Relationship Id="rId8" Type="http://schemas.openxmlformats.org/officeDocument/2006/relationships/tags" Target="../tags/tag315.xml" /><Relationship Id="rId9" Type="http://schemas.openxmlformats.org/officeDocument/2006/relationships/tags" Target="../tags/tag316.xml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318.xml" /><Relationship Id="rId3" Type="http://schemas.openxmlformats.org/officeDocument/2006/relationships/tags" Target="../tags/tag319.xml" /><Relationship Id="rId4" Type="http://schemas.openxmlformats.org/officeDocument/2006/relationships/tags" Target="../tags/tag320.xml" /><Relationship Id="rId5" Type="http://schemas.openxmlformats.org/officeDocument/2006/relationships/tags" Target="../tags/tag321.xml" /><Relationship Id="rId6" Type="http://schemas.openxmlformats.org/officeDocument/2006/relationships/tags" Target="../tags/tag322.xml" /><Relationship Id="rId7" Type="http://schemas.openxmlformats.org/officeDocument/2006/relationships/tags" Target="../tags/tag323.xml" /><Relationship Id="rId8" Type="http://schemas.openxmlformats.org/officeDocument/2006/relationships/tags" Target="../tags/tag324.xml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325.xml" /><Relationship Id="rId3" Type="http://schemas.openxmlformats.org/officeDocument/2006/relationships/tags" Target="../tags/tag326.xml" /><Relationship Id="rId4" Type="http://schemas.openxmlformats.org/officeDocument/2006/relationships/tags" Target="../tags/tag327.xml" /><Relationship Id="rId5" Type="http://schemas.openxmlformats.org/officeDocument/2006/relationships/tags" Target="../tags/tag328.xml" /><Relationship Id="rId6" Type="http://schemas.openxmlformats.org/officeDocument/2006/relationships/tags" Target="../tags/tag329.xml" /><Relationship Id="rId7" Type="http://schemas.openxmlformats.org/officeDocument/2006/relationships/tags" Target="../tags/tag330.xml" /><Relationship Id="rId8" Type="http://schemas.openxmlformats.org/officeDocument/2006/relationships/tags" Target="../tags/tag331.xml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340.xml" /><Relationship Id="rId11" Type="http://schemas.openxmlformats.org/officeDocument/2006/relationships/tags" Target="../tags/tag341.xml" /><Relationship Id="rId2" Type="http://schemas.openxmlformats.org/officeDocument/2006/relationships/tags" Target="../tags/tag332.xml" /><Relationship Id="rId3" Type="http://schemas.openxmlformats.org/officeDocument/2006/relationships/tags" Target="../tags/tag333.xml" /><Relationship Id="rId4" Type="http://schemas.openxmlformats.org/officeDocument/2006/relationships/tags" Target="../tags/tag334.xml" /><Relationship Id="rId5" Type="http://schemas.openxmlformats.org/officeDocument/2006/relationships/tags" Target="../tags/tag335.xml" /><Relationship Id="rId6" Type="http://schemas.openxmlformats.org/officeDocument/2006/relationships/tags" Target="../tags/tag336.xml" /><Relationship Id="rId7" Type="http://schemas.openxmlformats.org/officeDocument/2006/relationships/tags" Target="../tags/tag337.xml" /><Relationship Id="rId8" Type="http://schemas.openxmlformats.org/officeDocument/2006/relationships/tags" Target="../tags/tag338.xml" /><Relationship Id="rId9" Type="http://schemas.openxmlformats.org/officeDocument/2006/relationships/tags" Target="../tags/tag339.xml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342.xml" /><Relationship Id="rId3" Type="http://schemas.openxmlformats.org/officeDocument/2006/relationships/tags" Target="../tags/tag343.xml" /><Relationship Id="rId4" Type="http://schemas.openxmlformats.org/officeDocument/2006/relationships/tags" Target="../tags/tag344.xml" /><Relationship Id="rId5" Type="http://schemas.openxmlformats.org/officeDocument/2006/relationships/tags" Target="../tags/tag345.xml" /><Relationship Id="rId6" Type="http://schemas.openxmlformats.org/officeDocument/2006/relationships/tags" Target="../tags/tag346.xml" /><Relationship Id="rId7" Type="http://schemas.openxmlformats.org/officeDocument/2006/relationships/tags" Target="../tags/tag347.xml" /><Relationship Id="rId8" Type="http://schemas.openxmlformats.org/officeDocument/2006/relationships/tags" Target="../tags/tag348.xml" /></Relationships>
</file>

<file path=ppt/slides/_rels/slide2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349.xml" /><Relationship Id="rId3" Type="http://schemas.openxmlformats.org/officeDocument/2006/relationships/tags" Target="../tags/tag350.xml" /><Relationship Id="rId4" Type="http://schemas.openxmlformats.org/officeDocument/2006/relationships/tags" Target="../tags/tag351.xml" /><Relationship Id="rId5" Type="http://schemas.openxmlformats.org/officeDocument/2006/relationships/tags" Target="../tags/tag352.xml" /><Relationship Id="rId6" Type="http://schemas.openxmlformats.org/officeDocument/2006/relationships/tags" Target="../tags/tag353.xml" /><Relationship Id="rId7" Type="http://schemas.openxmlformats.org/officeDocument/2006/relationships/tags" Target="../tags/tag354.xml" /><Relationship Id="rId8" Type="http://schemas.openxmlformats.org/officeDocument/2006/relationships/tags" Target="../tags/tag355.xml" /></Relationships>
</file>

<file path=ppt/slides/_rels/slide3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356.xml" /><Relationship Id="rId3" Type="http://schemas.openxmlformats.org/officeDocument/2006/relationships/tags" Target="../tags/tag357.xml" /><Relationship Id="rId4" Type="http://schemas.openxmlformats.org/officeDocument/2006/relationships/tags" Target="../tags/tag358.xml" /><Relationship Id="rId5" Type="http://schemas.openxmlformats.org/officeDocument/2006/relationships/tags" Target="../tags/tag359.xml" /><Relationship Id="rId6" Type="http://schemas.openxmlformats.org/officeDocument/2006/relationships/tags" Target="../tags/tag360.xml" /><Relationship Id="rId7" Type="http://schemas.openxmlformats.org/officeDocument/2006/relationships/tags" Target="../tags/tag361.xml" /><Relationship Id="rId8" Type="http://schemas.openxmlformats.org/officeDocument/2006/relationships/tags" Target="../tags/tag362.xml" /><Relationship Id="rId9" Type="http://schemas.openxmlformats.org/officeDocument/2006/relationships/tags" Target="../tags/tag363.xml" /></Relationships>
</file>

<file path=ppt/slides/_rels/slide3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364.xml" /><Relationship Id="rId3" Type="http://schemas.openxmlformats.org/officeDocument/2006/relationships/tags" Target="../tags/tag365.xml" /><Relationship Id="rId4" Type="http://schemas.openxmlformats.org/officeDocument/2006/relationships/tags" Target="../tags/tag366.xml" /><Relationship Id="rId5" Type="http://schemas.openxmlformats.org/officeDocument/2006/relationships/tags" Target="../tags/tag367.xml" /><Relationship Id="rId6" Type="http://schemas.openxmlformats.org/officeDocument/2006/relationships/tags" Target="../tags/tag368.xml" /><Relationship Id="rId7" Type="http://schemas.openxmlformats.org/officeDocument/2006/relationships/tags" Target="../tags/tag369.xml" /><Relationship Id="rId8" Type="http://schemas.openxmlformats.org/officeDocument/2006/relationships/tags" Target="../tags/tag370.xml" /></Relationships>
</file>

<file path=ppt/slides/_rels/slide3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tags" Target="../tags/tag371.xml" /><Relationship Id="rId3" Type="http://schemas.openxmlformats.org/officeDocument/2006/relationships/tags" Target="../tags/tag372.xml" /><Relationship Id="rId4" Type="http://schemas.openxmlformats.org/officeDocument/2006/relationships/hyperlink" Target="https://d.book118.com/39807401710700604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pic>
        <p:nvPicPr>
          <p:cNvPr id="4098" name="Picture 2" title="">
            <a:extLst>
              <a:ext uri="{FF2B5EF4-FFF2-40B4-BE49-F238E27FC236}">
                <a16:creationId xmlns:a16="http://schemas.microsoft.com/office/drawing/2014/main" id="{269F5358-0C96-A1AE-76CD-30146266BC53}"/>
              </a:ext>
            </a:extLst>
          </p:cNvPr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27941" y="993395"/>
            <a:ext cx="7740290" cy="328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文本框 2" title=""/>
          <p:cNvSpPr txBox="1"/>
          <p:nvPr>
            <p:custDataLst>
              <p:tags r:id="rId5"/>
            </p:custDataLst>
          </p:nvPr>
        </p:nvSpPr>
        <p:spPr>
          <a:xfrm>
            <a:off x="2930787" y="1462654"/>
            <a:ext cx="6933272" cy="2383885"/>
          </a:xfrm>
          <a:prstGeom prst="rect">
            <a:avLst/>
          </a:prstGeom>
          <a:noFill/>
          <a:ln w="6350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sz="3600" b="1" kern="1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汉仪晴空体简" panose="00020600040101010101" charset="-122"/>
                <a:sym typeface="Times New Roman" panose="02020603050405020304" pitchFamily="18" charset="0"/>
              </a:rPr>
              <a:t>2023-2024学年</a:t>
            </a:r>
            <a:r>
              <a:rPr lang="zh-CN" altLang="en-US" sz="3600" b="1" kern="1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汉仪晴空体简" panose="00020600040101010101" charset="-122"/>
                <a:sym typeface="Times New Roman" panose="02020603050405020304" pitchFamily="18" charset="0"/>
              </a:rPr>
              <a:t>五</a:t>
            </a:r>
            <a:r>
              <a:rPr lang="en-US" altLang="zh-CN" sz="3600" b="1" kern="100" err="1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汉仪晴空体简" panose="00020600040101010101" charset="-122"/>
                <a:sym typeface="Times New Roman" panose="02020603050405020304" pitchFamily="18" charset="0"/>
              </a:rPr>
              <a:t>年级英语</a:t>
            </a:r>
            <a:r>
              <a:rPr lang="zh-CN" altLang="en-US" sz="3600" b="1" kern="1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汉仪晴空体简" panose="00020600040101010101" charset="-122"/>
                <a:sym typeface="Times New Roman" panose="02020603050405020304" pitchFamily="18" charset="0"/>
              </a:rPr>
              <a:t>下</a:t>
            </a:r>
            <a:r>
              <a:rPr lang="en-US" altLang="zh-CN" sz="3600" b="1" kern="1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汉仪晴空体简" panose="00020600040101010101" charset="-122"/>
                <a:sym typeface="Times New Roman" panose="02020603050405020304" pitchFamily="18" charset="0"/>
              </a:rPr>
              <a:t>册</a:t>
            </a:r>
          </a:p>
          <a:p>
            <a:pPr algn="ctr">
              <a:lnSpc>
                <a:spcPct val="150000"/>
              </a:lnSpc>
            </a:pPr>
            <a:r>
              <a:rPr lang="en-US" altLang="zh-CN" sz="3600" b="1" kern="1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/>
                <a:sym typeface="Times New Roman" panose="02020603050405020304" pitchFamily="18" charset="0"/>
              </a:rPr>
              <a:t>期</a:t>
            </a:r>
            <a:r>
              <a:rPr lang="zh-CN" altLang="en-US" sz="3600" b="1" kern="1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/>
                <a:sym typeface="Times New Roman" panose="02020603050405020304" pitchFamily="18" charset="0"/>
              </a:rPr>
              <a:t>中</a:t>
            </a:r>
            <a:r>
              <a:rPr lang="en-US" altLang="zh-CN" sz="3600" b="1" kern="100" err="1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/>
                <a:sym typeface="Times New Roman" panose="02020603050405020304" pitchFamily="18" charset="0"/>
              </a:rPr>
              <a:t>核心考点集训(</a:t>
            </a:r>
            <a:r>
              <a:rPr lang="zh-CN" altLang="en-US" sz="3600" b="1" kern="1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/>
                <a:sym typeface="Times New Roman" panose="02020603050405020304" pitchFamily="18" charset="0"/>
              </a:rPr>
              <a:t>外研版三起</a:t>
            </a:r>
            <a:r>
              <a:rPr lang="en-US" altLang="zh-CN" sz="3600" b="1" kern="1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/>
                <a:sym typeface="Times New Roman" panose="02020603050405020304" pitchFamily="18" charset="0"/>
              </a:rPr>
              <a:t>)</a:t>
            </a:r>
          </a:p>
          <a:p>
            <a:pPr algn="ctr">
              <a:lnSpc>
                <a:spcPct val="150000"/>
              </a:lnSpc>
            </a:pPr>
            <a:r>
              <a:rPr lang="en-US" altLang="zh-CN" sz="2800" b="1" kern="1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/>
                <a:sym typeface="Times New Roman" panose="02020603050405020304" pitchFamily="18" charset="0"/>
              </a:rPr>
              <a:t>Module 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12" name="文本框 11" title=""/>
          <p:cNvSpPr txBox="1"/>
          <p:nvPr>
            <p:custDataLst>
              <p:tags r:id="rId3"/>
            </p:custDataLst>
          </p:nvPr>
        </p:nvSpPr>
        <p:spPr>
          <a:xfrm>
            <a:off x="2559631" y="2972764"/>
            <a:ext cx="2799987" cy="6451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600" b="1" i="1" kern="100">
                <a:solidFill>
                  <a:schemeClr val="accent2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ea typeface="楷体" panose="02010609060101010101" pitchFamily="49" charset="-122"/>
                <a:cs typeface="汉仪书魂体简" panose="02010600000101010101" charset="-122"/>
                <a:sym typeface="Times New Roman" panose="02020603050405020304" pitchFamily="18" charset="0"/>
              </a:rPr>
              <a:t>Module 1</a:t>
            </a:r>
            <a:endParaRPr kumimoji="0" lang="zh-CN" altLang="en-US" sz="3600" b="1" i="1" u="none" strike="noStrike" kern="100" cap="none" spc="0" normalizeH="0" baseline="0" noProof="0">
              <a:solidFill>
                <a:schemeClr val="accent2"/>
              </a:solidFill>
              <a:effectLst>
                <a:reflection blurRad="6350" stA="53000" endA="300" endPos="35500" dir="5400000" sy="-90000" algn="bl" rotWithShape="0"/>
              </a:effectLst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汉仪书魂体简" panose="02010600000101010101" charset="-122"/>
              <a:sym typeface="Times New Roman" panose="02020603050405020304" pitchFamily="18" charset="0"/>
            </a:endParaRPr>
          </a:p>
        </p:txBody>
      </p:sp>
      <p:sp>
        <p:nvSpPr>
          <p:cNvPr id="30" name="文本框 29" title=""/>
          <p:cNvSpPr txBox="1"/>
          <p:nvPr>
            <p:custDataLst>
              <p:tags r:id="rId4"/>
            </p:custDataLst>
          </p:nvPr>
        </p:nvSpPr>
        <p:spPr>
          <a:xfrm>
            <a:off x="7369819" y="4665732"/>
            <a:ext cx="2268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TW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5" name="文本框 34" title=""/>
          <p:cNvSpPr txBox="1"/>
          <p:nvPr>
            <p:custDataLst>
              <p:tags r:id="rId5"/>
            </p:custDataLst>
          </p:nvPr>
        </p:nvSpPr>
        <p:spPr>
          <a:xfrm>
            <a:off x="10068000" y="4665732"/>
            <a:ext cx="2124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TW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2" name="左大括号 1" title="">
            <a:extLst>
              <a:ext uri="{FF2B5EF4-FFF2-40B4-BE49-F238E27FC236}">
                <a16:creationId xmlns:a16="http://schemas.microsoft.com/office/drawing/2014/main" id="{269CC1A2-984E-D644-60DA-911F84236D5A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5251463" y="1061824"/>
            <a:ext cx="412955" cy="4692858"/>
          </a:xfrm>
          <a:prstGeom prst="leftBrac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等线" panose="020f0502020204030204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等线" panose="020f0502020204030204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等线" panose="020f0502020204030204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等线" panose="020f0502020204030204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等线" panose="020f0502020204030204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等线" panose="020f0502020204030204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等线" panose="020f0502020204030204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等线" panose="020f0502020204030204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等线" panose="020f0502020204030204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1026" name="Picture 2" title="">
            <a:extLst>
              <a:ext uri="{FF2B5EF4-FFF2-40B4-BE49-F238E27FC236}">
                <a16:creationId xmlns:a16="http://schemas.microsoft.com/office/drawing/2014/main" id="{56C769B1-538E-A99D-1531-CF6B46FB6DB5}"/>
              </a:ext>
            </a:extLst>
          </p:cNvPr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665"/>
          <a:stretch>
            <a:fillRect/>
          </a:stretch>
        </p:blipFill>
        <p:spPr bwMode="auto">
          <a:xfrm>
            <a:off x="5833106" y="1061824"/>
            <a:ext cx="4234894" cy="814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title="">
            <a:extLst>
              <a:ext uri="{FF2B5EF4-FFF2-40B4-BE49-F238E27FC236}">
                <a16:creationId xmlns:a16="http://schemas.microsoft.com/office/drawing/2014/main" id="{5A257CB1-CC07-D419-EB1C-7B62069A9FCC}"/>
              </a:ext>
            </a:extLst>
          </p:cNvPr>
          <p:cNvPicPr>
            <a:picLocks noChangeAspect="1" noChangeArrowheads="1"/>
          </p:cNvPicPr>
          <p:nvPr>
            <p:custDataLst>
              <p:tags r:id="rId9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383" t="24609" r="2383" b="50056"/>
          <a:stretch>
            <a:fillRect/>
          </a:stretch>
        </p:blipFill>
        <p:spPr bwMode="auto">
          <a:xfrm>
            <a:off x="5833106" y="2323065"/>
            <a:ext cx="4234894" cy="814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title="">
            <a:extLst>
              <a:ext uri="{FF2B5EF4-FFF2-40B4-BE49-F238E27FC236}">
                <a16:creationId xmlns:a16="http://schemas.microsoft.com/office/drawing/2014/main" id="{A12A74D5-1521-12AD-ED10-6E3F461CFF74}"/>
              </a:ext>
            </a:extLst>
          </p:cNvPr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383" t="49398" r="2383" b="25267"/>
          <a:stretch>
            <a:fillRect/>
          </a:stretch>
        </p:blipFill>
        <p:spPr bwMode="auto">
          <a:xfrm>
            <a:off x="5802101" y="3429000"/>
            <a:ext cx="4234894" cy="814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title="">
            <a:extLst>
              <a:ext uri="{FF2B5EF4-FFF2-40B4-BE49-F238E27FC236}">
                <a16:creationId xmlns:a16="http://schemas.microsoft.com/office/drawing/2014/main" id="{569880BD-2C57-75DC-A76D-DB57E0DF6684}"/>
              </a:ext>
            </a:extLst>
          </p:cNvPr>
          <p:cNvPicPr>
            <a:picLocks noChangeAspect="1" noChangeArrowheads="1"/>
          </p:cNvPicPr>
          <p:nvPr>
            <p:custDataLst>
              <p:tags r:id="rId11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3" t="71699" r="-3983" b="2966"/>
          <a:stretch>
            <a:fillRect/>
          </a:stretch>
        </p:blipFill>
        <p:spPr bwMode="auto">
          <a:xfrm>
            <a:off x="6096000" y="4845095"/>
            <a:ext cx="4234894" cy="814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文本框 13" title="">
            <a:extLst>
              <a:ext uri="{FF2B5EF4-FFF2-40B4-BE49-F238E27FC236}">
                <a16:creationId xmlns:a16="http://schemas.microsoft.com/office/drawing/2014/main" id="{D7C813F0-52E9-079F-D89E-A66471C4EE17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6896754" y="1012930"/>
            <a:ext cx="37501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知识解读</a:t>
            </a:r>
          </a:p>
        </p:txBody>
      </p:sp>
      <p:sp>
        <p:nvSpPr>
          <p:cNvPr id="15" name="文本框 14" title="">
            <a:extLst>
              <a:ext uri="{FF2B5EF4-FFF2-40B4-BE49-F238E27FC236}">
                <a16:creationId xmlns:a16="http://schemas.microsoft.com/office/drawing/2014/main" id="{4C8195B6-EB66-05DD-2B16-F439536DD4A6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6896754" y="2347925"/>
            <a:ext cx="37501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重难精讲</a:t>
            </a:r>
          </a:p>
        </p:txBody>
      </p:sp>
      <p:sp>
        <p:nvSpPr>
          <p:cNvPr id="16" name="文本框 15" title="">
            <a:extLst>
              <a:ext uri="{FF2B5EF4-FFF2-40B4-BE49-F238E27FC236}">
                <a16:creationId xmlns:a16="http://schemas.microsoft.com/office/drawing/2014/main" id="{6003D388-6436-A9A1-9847-D84955B6EAD2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6896754" y="3473709"/>
            <a:ext cx="37501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易错点拨</a:t>
            </a:r>
          </a:p>
        </p:txBody>
      </p:sp>
      <p:sp>
        <p:nvSpPr>
          <p:cNvPr id="17" name="文本框 16" title="">
            <a:extLst>
              <a:ext uri="{FF2B5EF4-FFF2-40B4-BE49-F238E27FC236}">
                <a16:creationId xmlns:a16="http://schemas.microsoft.com/office/drawing/2014/main" id="{81792044-CBD6-D581-EA5D-646D62A9DFC3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6896754" y="5025796"/>
            <a:ext cx="37501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真题强化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grpSp>
        <p:nvGrpSpPr>
          <p:cNvPr id="6" name="组合 5" title="">
            <a:extLst>
              <a:ext uri="{FF2B5EF4-FFF2-40B4-BE49-F238E27FC236}">
                <a16:creationId xmlns:a16="http://schemas.microsoft.com/office/drawing/2014/main" id="{A6F1C606-982F-5F97-B03F-5F032850B333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2260499" y="1449438"/>
            <a:ext cx="8098943" cy="1496162"/>
            <a:chOff x="2481216" y="2111590"/>
            <a:chExt cx="8098943" cy="1496162"/>
          </a:xfrm>
        </p:grpSpPr>
        <p:pic>
          <p:nvPicPr>
            <p:cNvPr id="5" name="Picture 2" descr="查看图片">
              <a:extLst>
                <a:ext uri="{FF2B5EF4-FFF2-40B4-BE49-F238E27FC236}">
                  <a16:creationId xmlns:a16="http://schemas.microsoft.com/office/drawing/2014/main" id="{97893EED-91D8-CDCD-C0BF-8D8296E3368D}"/>
                </a:ext>
              </a:extLst>
            </p:cNvPr>
            <p:cNvPicPr>
              <a:picLocks noChangeAspect="1" noChangeArrowheads="1"/>
            </p:cNvPicPr>
            <p:nvPr>
              <p:custDataLst>
                <p:tags r:id="rId5"/>
              </p:custDataLst>
            </p:nvPr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74665"/>
            <a:stretch>
              <a:fillRect/>
            </a:stretch>
          </p:blipFill>
          <p:spPr bwMode="auto">
            <a:xfrm>
              <a:off x="2481216" y="2111590"/>
              <a:ext cx="8098943" cy="14961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43355AAF-CAB0-013D-BA79-271735669A35}"/>
                </a:ext>
              </a:extLst>
            </p:cNvPr>
            <p:cNvSpPr txBox="1"/>
            <p:nvPr>
              <p:custDataLst>
                <p:tags r:id="rId6"/>
              </p:custDataLst>
            </p:nvPr>
          </p:nvSpPr>
          <p:spPr>
            <a:xfrm>
              <a:off x="5692613" y="2396208"/>
              <a:ext cx="3750157" cy="9269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5400" b="1" i="0" u="none" strike="noStrike" kern="1200" cap="none" spc="0" normalizeH="0" baseline="0" noProof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  <a:sym typeface="Times New Roman" panose="02020603050405020304" pitchFamily="18" charset="0"/>
                </a:rPr>
                <a:t>知识解读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 title=""/>
          <p:cNvSpPr txBox="1"/>
          <p:nvPr>
            <p:custDataLst>
              <p:tags r:id="rId4"/>
            </p:custDataLst>
          </p:nvPr>
        </p:nvSpPr>
        <p:spPr>
          <a:xfrm>
            <a:off x="1465960" y="588392"/>
            <a:ext cx="3339567" cy="50101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知识解读</a:t>
            </a:r>
            <a:r>
              <a:rPr lang="en-US" altLang="zh-CN" sz="3600" b="1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-</a:t>
            </a:r>
            <a:r>
              <a:rPr lang="zh-CN" altLang="en-US" sz="3600" b="1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单词</a:t>
            </a:r>
          </a:p>
        </p:txBody>
      </p:sp>
      <p:sp>
        <p:nvSpPr>
          <p:cNvPr id="8" name="文本框 7" title=""/>
          <p:cNvSpPr txBox="1"/>
          <p:nvPr>
            <p:custDataLst>
              <p:tags r:id="rId5"/>
            </p:custDataLst>
          </p:nvPr>
        </p:nvSpPr>
        <p:spPr>
          <a:xfrm>
            <a:off x="426522" y="3471158"/>
            <a:ext cx="1620957" cy="5232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四会词汇</a:t>
            </a:r>
          </a:p>
        </p:txBody>
      </p:sp>
      <p:sp>
        <p:nvSpPr>
          <p:cNvPr id="10" name="左大括号 9" title=""/>
          <p:cNvSpPr/>
          <p:nvPr>
            <p:custDataLst>
              <p:tags r:id="rId6"/>
            </p:custDataLst>
          </p:nvPr>
        </p:nvSpPr>
        <p:spPr>
          <a:xfrm>
            <a:off x="2047479" y="1668268"/>
            <a:ext cx="329334" cy="4240915"/>
          </a:xfrm>
          <a:prstGeom prst="leftBrace">
            <a:avLst/>
          </a:prstGeom>
          <a:ln w="57150">
            <a:solidFill>
              <a:srgbClr val="F8CB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等线" panose="020f0502020204030204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等线" panose="020f0502020204030204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等线" panose="020f0502020204030204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等线" panose="020f0502020204030204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等线" panose="020f0502020204030204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等线" panose="020f0502020204030204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等线" panose="020f0502020204030204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等线" panose="020f0502020204030204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等线" panose="020f0502020204030204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Times New Roman" panose="02020603050405020304" pitchFamily="18" charset="0"/>
              <a:ea typeface="楷体" panose="02010609060101010101" pitchFamily="49" charset="-122"/>
              <a:sym typeface="Times New Roman" panose="02020603050405020304" pitchFamily="18" charset="0"/>
            </a:endParaRPr>
          </a:p>
        </p:txBody>
      </p:sp>
      <p:sp>
        <p:nvSpPr>
          <p:cNvPr id="4" name="文本框 3" title="">
            <a:extLst>
              <a:ext uri="{FF2B5EF4-FFF2-40B4-BE49-F238E27FC236}">
                <a16:creationId xmlns:a16="http://schemas.microsoft.com/office/drawing/2014/main" id="{2B1793A9-4B1C-79BB-8C24-8E7282705AC4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2332651" y="1549875"/>
            <a:ext cx="9332259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sz="2800"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1.</a:t>
            </a:r>
            <a:r>
              <a:rPr lang="en-US" altLang="zh-CN" sz="2800" kern="1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 </a:t>
            </a:r>
            <a:r>
              <a:rPr lang="zh-CN" altLang="en-US" sz="2800" kern="1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名词：</a:t>
            </a:r>
            <a:r>
              <a:rPr lang="en-US" altLang="zh-CN" sz="2800" kern="1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night </a:t>
            </a:r>
            <a:r>
              <a:rPr lang="zh-CN" altLang="zh-CN" sz="2800" kern="1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夜晚，夜间</a:t>
            </a:r>
            <a:endParaRPr lang="en-US" altLang="zh-CN" sz="2800" kern="10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 title="">
            <a:extLst>
              <a:ext uri="{FF2B5EF4-FFF2-40B4-BE49-F238E27FC236}">
                <a16:creationId xmlns:a16="http://schemas.microsoft.com/office/drawing/2014/main" id="{D0610350-E661-3548-2210-BE4D912A3F71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376812" y="3180649"/>
            <a:ext cx="9332259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sz="2800" kern="1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2. </a:t>
            </a:r>
            <a:r>
              <a:rPr lang="zh-CN" altLang="en-US" sz="2800" kern="1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动词：</a:t>
            </a:r>
            <a:r>
              <a:rPr lang="en-US" altLang="zh-CN" sz="2800" kern="1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work </a:t>
            </a:r>
            <a:r>
              <a:rPr lang="zh-CN" altLang="zh-CN" sz="2800" kern="1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工作</a:t>
            </a:r>
            <a:r>
              <a:rPr lang="en-US" altLang="zh-CN" sz="2800" kern="1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;</a:t>
            </a:r>
            <a:r>
              <a:rPr lang="zh-CN" altLang="zh-CN" sz="2800" kern="1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劳动</a:t>
            </a:r>
            <a:r>
              <a:rPr lang="en-US" altLang="zh-CN" sz="2800" kern="1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;</a:t>
            </a:r>
            <a:r>
              <a:rPr lang="zh-CN" altLang="zh-CN" sz="2800" kern="1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干活儿</a:t>
            </a:r>
            <a:endParaRPr lang="en-US" altLang="zh-CN" sz="2800" kern="10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 title="">
            <a:extLst>
              <a:ext uri="{FF2B5EF4-FFF2-40B4-BE49-F238E27FC236}">
                <a16:creationId xmlns:a16="http://schemas.microsoft.com/office/drawing/2014/main" id="{D902C23F-1452-9130-E342-BA692FF6C909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2332650" y="4979702"/>
            <a:ext cx="9332259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sz="2800" kern="1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3. </a:t>
            </a:r>
            <a:r>
              <a:rPr lang="zh-CN" altLang="en-US" sz="2800" kern="1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连词：</a:t>
            </a:r>
            <a:r>
              <a:rPr lang="en-US" altLang="zh-CN" sz="2800" kern="1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or(</a:t>
            </a:r>
            <a:r>
              <a:rPr lang="zh-CN" altLang="zh-CN" sz="2800" kern="1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用于否定句中</a:t>
            </a:r>
            <a:r>
              <a:rPr lang="en-US" altLang="zh-CN" sz="2800" kern="1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)</a:t>
            </a:r>
            <a:r>
              <a:rPr lang="zh-CN" altLang="zh-CN" sz="2800" kern="1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也不，也没</a:t>
            </a:r>
            <a:endParaRPr lang="zh-CN" altLang="zh-CN" sz="2800" kern="10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4" grpId="0"/>
      <p:bldP spid="6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9" name="文本框 8" title=""/>
          <p:cNvSpPr txBox="1"/>
          <p:nvPr>
            <p:custDataLst>
              <p:tags r:id="rId3"/>
            </p:custDataLst>
          </p:nvPr>
        </p:nvSpPr>
        <p:spPr>
          <a:xfrm>
            <a:off x="364297" y="3322831"/>
            <a:ext cx="1620957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三会词汇</a:t>
            </a:r>
          </a:p>
        </p:txBody>
      </p:sp>
      <p:sp>
        <p:nvSpPr>
          <p:cNvPr id="2" name="左大括号 1" title="">
            <a:extLst>
              <a:ext uri="{FF2B5EF4-FFF2-40B4-BE49-F238E27FC236}">
                <a16:creationId xmlns:a16="http://schemas.microsoft.com/office/drawing/2014/main" id="{5808B537-7562-70F3-2CD8-465B744EA14E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2005996" y="1249707"/>
            <a:ext cx="694454" cy="4669469"/>
          </a:xfrm>
          <a:prstGeom prst="leftBrace">
            <a:avLst/>
          </a:prstGeom>
          <a:ln w="571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等线" panose="020f0502020204030204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等线" panose="020f0502020204030204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等线" panose="020f0502020204030204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等线" panose="020f0502020204030204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等线" panose="020f0502020204030204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等线" panose="020f0502020204030204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等线" panose="020f0502020204030204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等线" panose="020f0502020204030204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等线" panose="020f0502020204030204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Times New Roman" panose="02020603050405020304" pitchFamily="18" charset="0"/>
              <a:ea typeface="楷体" panose="02010609060101010101" pitchFamily="49" charset="-122"/>
              <a:sym typeface="Times New Roman" panose="02020603050405020304" pitchFamily="18" charset="0"/>
            </a:endParaRPr>
          </a:p>
        </p:txBody>
      </p:sp>
      <p:sp>
        <p:nvSpPr>
          <p:cNvPr id="4" name="文本框 3" title="">
            <a:extLst>
              <a:ext uri="{FF2B5EF4-FFF2-40B4-BE49-F238E27FC236}">
                <a16:creationId xmlns:a16="http://schemas.microsoft.com/office/drawing/2014/main" id="{7227A55D-C405-8BC7-6ABB-2656E3EE73D2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2741933" y="993861"/>
            <a:ext cx="9332259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sz="2800" kern="1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1.</a:t>
            </a:r>
            <a:r>
              <a:rPr lang="zh-CN" altLang="zh-CN" sz="2800" kern="1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副词：</a:t>
            </a:r>
            <a:r>
              <a:rPr lang="en-US" altLang="zh-CN" sz="2800" kern="1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ago </a:t>
            </a:r>
            <a:r>
              <a:rPr lang="zh-CN" altLang="zh-CN" sz="2800" kern="1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以前</a:t>
            </a:r>
            <a:r>
              <a:rPr lang="en-US" altLang="zh-CN" sz="2800" kern="1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		enough</a:t>
            </a:r>
            <a:r>
              <a:rPr lang="zh-CN" altLang="zh-CN" sz="2800" kern="1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足够的</a:t>
            </a:r>
            <a:r>
              <a:rPr lang="en-US" altLang="zh-CN" sz="2800" kern="1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	still </a:t>
            </a:r>
            <a:r>
              <a:rPr lang="zh-CN" altLang="zh-CN" sz="2800" kern="1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还，仍然</a:t>
            </a:r>
            <a:endParaRPr lang="zh-CN" altLang="zh-CN" sz="2800" kern="10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p:sp>
        <p:nvSpPr>
          <p:cNvPr id="5" name="文本框 4" title="">
            <a:extLst>
              <a:ext uri="{FF2B5EF4-FFF2-40B4-BE49-F238E27FC236}">
                <a16:creationId xmlns:a16="http://schemas.microsoft.com/office/drawing/2014/main" id="{F366CED0-267B-050F-B3D1-2DF2D661F51D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741933" y="1650707"/>
            <a:ext cx="9332259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sz="2800" kern="1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2.</a:t>
            </a:r>
            <a:r>
              <a:rPr lang="zh-CN" altLang="zh-CN" sz="2800" kern="1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形容词：</a:t>
            </a:r>
            <a:r>
              <a:rPr lang="en-US" altLang="zh-CN" sz="2800" kern="1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different </a:t>
            </a:r>
            <a:r>
              <a:rPr lang="zh-CN" altLang="zh-CN" sz="2800" kern="1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不同的</a:t>
            </a:r>
            <a:endParaRPr lang="zh-CN" altLang="zh-CN" sz="2800" kern="10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p:sp>
        <p:nvSpPr>
          <p:cNvPr id="6" name="文本框 5" title="">
            <a:extLst>
              <a:ext uri="{FF2B5EF4-FFF2-40B4-BE49-F238E27FC236}">
                <a16:creationId xmlns:a16="http://schemas.microsoft.com/office/drawing/2014/main" id="{2618BD52-B3E6-B12F-8343-FEC391FA853A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2741933" y="2307553"/>
            <a:ext cx="9332259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sz="2800" kern="1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3.</a:t>
            </a:r>
            <a:r>
              <a:rPr lang="zh-CN" altLang="zh-CN" sz="2800" kern="1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动词：</a:t>
            </a:r>
            <a:r>
              <a:rPr lang="en-US" altLang="zh-CN" sz="2800" kern="1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change</a:t>
            </a:r>
            <a:r>
              <a:rPr lang="zh-CN" altLang="zh-CN" sz="2800" kern="1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改变</a:t>
            </a:r>
            <a:r>
              <a:rPr lang="en-US" altLang="zh-CN" sz="2800" kern="1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	hope </a:t>
            </a:r>
            <a:r>
              <a:rPr lang="zh-CN" altLang="zh-CN" sz="2800" kern="1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希望</a:t>
            </a:r>
            <a:r>
              <a:rPr lang="en-US" altLang="zh-CN" sz="2800" kern="1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		write </a:t>
            </a:r>
            <a:r>
              <a:rPr lang="zh-CN" altLang="zh-CN" sz="2800" kern="1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写</a:t>
            </a:r>
            <a:endParaRPr lang="zh-CN" altLang="zh-CN" sz="2800" kern="10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p:sp>
        <p:nvSpPr>
          <p:cNvPr id="7" name="文本框 6" title="">
            <a:extLst>
              <a:ext uri="{FF2B5EF4-FFF2-40B4-BE49-F238E27FC236}">
                <a16:creationId xmlns:a16="http://schemas.microsoft.com/office/drawing/2014/main" id="{B92F87F2-1921-4C20-1FE2-6BA35EACBF37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741933" y="2964399"/>
            <a:ext cx="9332259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sz="2800" kern="1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	     couldn't= could not </a:t>
            </a:r>
            <a:r>
              <a:rPr lang="zh-CN" altLang="zh-CN" sz="2800" kern="1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不能</a:t>
            </a:r>
            <a:endParaRPr lang="zh-CN" altLang="zh-CN" sz="2800" kern="10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p:sp>
        <p:nvSpPr>
          <p:cNvPr id="8" name="文本框 7" title="">
            <a:extLst>
              <a:ext uri="{FF2B5EF4-FFF2-40B4-BE49-F238E27FC236}">
                <a16:creationId xmlns:a16="http://schemas.microsoft.com/office/drawing/2014/main" id="{D229BCF1-44AF-CEC2-8085-97D4E7D4E934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2741933" y="3621245"/>
            <a:ext cx="9332259" cy="13031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sz="2800" kern="1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4.</a:t>
            </a:r>
            <a:r>
              <a:rPr lang="zh-CN" altLang="zh-CN" sz="2800" kern="1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名词：</a:t>
            </a:r>
            <a:r>
              <a:rPr lang="en-US" altLang="zh-CN" sz="2800" kern="1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field </a:t>
            </a:r>
            <a:r>
              <a:rPr lang="zh-CN" altLang="zh-CN" sz="2800" kern="1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田地</a:t>
            </a:r>
            <a:r>
              <a:rPr lang="en-US" altLang="zh-CN" sz="2800" kern="1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	interviewer</a:t>
            </a:r>
            <a:r>
              <a:rPr lang="zh-CN" altLang="zh-CN" sz="2800" kern="1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采访者</a:t>
            </a:r>
            <a:r>
              <a:rPr lang="en-US" altLang="zh-CN" sz="2800" kern="1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	lady </a:t>
            </a:r>
            <a:r>
              <a:rPr lang="zh-CN" altLang="zh-CN" sz="2800" kern="1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女士，夫人</a:t>
            </a:r>
            <a:r>
              <a:rPr lang="en-US" altLang="zh-CN" sz="2800" kern="1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		    telephone </a:t>
            </a:r>
            <a:r>
              <a:rPr lang="zh-CN" altLang="zh-CN" sz="2800" kern="1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电话</a:t>
            </a:r>
            <a:r>
              <a:rPr lang="en-US" altLang="zh-CN" sz="2800" kern="1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radio </a:t>
            </a:r>
            <a:r>
              <a:rPr lang="zh-CN" altLang="zh-CN" sz="2800" kern="1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收音机</a:t>
            </a:r>
            <a:r>
              <a:rPr lang="en-US" altLang="zh-CN" sz="2800" kern="1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		fire </a:t>
            </a:r>
            <a:r>
              <a:rPr lang="zh-CN" altLang="zh-CN" sz="2800" kern="1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火，炉火</a:t>
            </a:r>
            <a:endParaRPr lang="zh-CN" altLang="zh-CN" sz="2800" kern="10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p:sp>
        <p:nvSpPr>
          <p:cNvPr id="10" name="文本框 9" title="">
            <a:extLst>
              <a:ext uri="{FF2B5EF4-FFF2-40B4-BE49-F238E27FC236}">
                <a16:creationId xmlns:a16="http://schemas.microsoft.com/office/drawing/2014/main" id="{0B23EFB0-D86F-0BC2-6D86-C06F71FC3C6B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2741933" y="4924422"/>
            <a:ext cx="9332259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sz="2800" kern="1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	    life </a:t>
            </a:r>
            <a:r>
              <a:rPr lang="zh-CN" altLang="zh-CN" sz="2800" kern="1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生活</a:t>
            </a:r>
            <a:r>
              <a:rPr lang="en-US" altLang="zh-CN" sz="2800" kern="1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		programme (</a:t>
            </a:r>
            <a:r>
              <a:rPr lang="zh-CN" altLang="zh-CN" sz="2800" kern="1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电视或广播</a:t>
            </a:r>
            <a:r>
              <a:rPr lang="en-US" altLang="zh-CN" sz="2800" kern="1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)</a:t>
            </a:r>
            <a:r>
              <a:rPr lang="zh-CN" altLang="zh-CN" sz="2800" kern="1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节目</a:t>
            </a:r>
            <a:endParaRPr lang="zh-CN" altLang="zh-CN" sz="2800" kern="10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p:sp>
        <p:nvSpPr>
          <p:cNvPr id="11" name="文本框 10" title="">
            <a:extLst>
              <a:ext uri="{FF2B5EF4-FFF2-40B4-BE49-F238E27FC236}">
                <a16:creationId xmlns:a16="http://schemas.microsoft.com/office/drawing/2014/main" id="{009F901D-8754-C3F4-576C-E15E00C10C6A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2741933" y="5581268"/>
            <a:ext cx="9332259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sz="2800" kern="1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grandchildren (</a:t>
            </a:r>
            <a:r>
              <a:rPr lang="zh-CN" altLang="zh-CN" sz="2800" kern="1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外</a:t>
            </a:r>
            <a:r>
              <a:rPr lang="en-US" altLang="zh-CN" sz="2800" kern="1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)</a:t>
            </a:r>
            <a:r>
              <a:rPr lang="zh-CN" altLang="zh-CN" sz="2800" kern="1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孙子</a:t>
            </a:r>
            <a:r>
              <a:rPr lang="en-US" altLang="zh-CN" sz="2800" kern="1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;(</a:t>
            </a:r>
            <a:r>
              <a:rPr lang="zh-CN" altLang="zh-CN" sz="2800" kern="1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外</a:t>
            </a:r>
            <a:r>
              <a:rPr lang="en-US" altLang="zh-CN" sz="2800" kern="1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)</a:t>
            </a:r>
            <a:r>
              <a:rPr lang="zh-CN" altLang="zh-CN" sz="2800" kern="1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孙女</a:t>
            </a:r>
            <a:r>
              <a:rPr lang="en-US" altLang="zh-CN" sz="2800" kern="1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		television </a:t>
            </a:r>
            <a:r>
              <a:rPr lang="zh-CN" altLang="zh-CN" sz="2800" kern="1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电视机</a:t>
            </a:r>
            <a:endParaRPr lang="zh-CN" altLang="zh-CN" sz="2800" kern="10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9224033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  <p:bldP spid="4" grpId="0"/>
      <p:bldP spid="5" grpId="0"/>
      <p:bldP spid="6" grpId="0"/>
      <p:bldP spid="7" grpId="0"/>
      <p:bldP spid="8" grpId="0"/>
      <p:bldP spid="10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 title=""/>
          <p:cNvSpPr txBox="1"/>
          <p:nvPr>
            <p:custDataLst>
              <p:tags r:id="rId3"/>
            </p:custDataLst>
          </p:nvPr>
        </p:nvSpPr>
        <p:spPr>
          <a:xfrm>
            <a:off x="1457960" y="762000"/>
            <a:ext cx="3837940" cy="50101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知识解读</a:t>
            </a:r>
            <a:r>
              <a:rPr lang="en-US" altLang="zh-CN" sz="3600" b="1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-</a:t>
            </a:r>
            <a:r>
              <a:rPr lang="zh-CN" altLang="en-US" sz="3600" b="1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短语</a:t>
            </a:r>
          </a:p>
        </p:txBody>
      </p:sp>
      <p:sp>
        <p:nvSpPr>
          <p:cNvPr id="5" name="文本框 4" title=""/>
          <p:cNvSpPr txBox="1"/>
          <p:nvPr>
            <p:custDataLst>
              <p:tags r:id="rId4"/>
            </p:custDataLst>
          </p:nvPr>
        </p:nvSpPr>
        <p:spPr>
          <a:xfrm>
            <a:off x="542618" y="3692792"/>
            <a:ext cx="1112066" cy="95410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重点</a:t>
            </a:r>
            <a:endParaRPr lang="en-US" altLang="zh-CN" sz="2800">
              <a:latin typeface="Times New Roman" panose="02020603050405020304" pitchFamily="18" charset="0"/>
              <a:ea typeface="楷体" panose="02010609060101010101" pitchFamily="49" charset="-122"/>
              <a:sym typeface="Times New Roman" panose="02020603050405020304" pitchFamily="18" charset="0"/>
            </a:endParaRPr>
          </a:p>
          <a:p>
            <a:pPr algn="ctr"/>
            <a:r>
              <a:rPr lang="zh-CN" altLang="en-US" sz="2800"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短语</a:t>
            </a:r>
          </a:p>
        </p:txBody>
      </p:sp>
      <p:sp>
        <p:nvSpPr>
          <p:cNvPr id="6" name="左大括号 5" title=""/>
          <p:cNvSpPr/>
          <p:nvPr>
            <p:custDataLst>
              <p:tags r:id="rId5"/>
            </p:custDataLst>
          </p:nvPr>
        </p:nvSpPr>
        <p:spPr>
          <a:xfrm>
            <a:off x="1798178" y="1891595"/>
            <a:ext cx="945022" cy="4556502"/>
          </a:xfrm>
          <a:prstGeom prst="leftBrace">
            <a:avLst/>
          </a:prstGeom>
          <a:ln w="57150">
            <a:solidFill>
              <a:srgbClr val="C5E0B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等线" panose="020f0502020204030204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等线" panose="020f0502020204030204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等线" panose="020f0502020204030204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等线" panose="020f0502020204030204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等线" panose="020f0502020204030204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等线" panose="020f0502020204030204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等线" panose="020f0502020204030204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等线" panose="020f0502020204030204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等线" panose="020f0502020204030204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Times New Roman" panose="02020603050405020304" pitchFamily="18" charset="0"/>
              <a:ea typeface="楷体" panose="02010609060101010101" pitchFamily="49" charset="-122"/>
              <a:sym typeface="Times New Roman" panose="02020603050405020304" pitchFamily="18" charset="0"/>
            </a:endParaRPr>
          </a:p>
        </p:txBody>
      </p:sp>
      <p:sp>
        <p:nvSpPr>
          <p:cNvPr id="4" name="文本框 3" title="">
            <a:extLst>
              <a:ext uri="{FF2B5EF4-FFF2-40B4-BE49-F238E27FC236}">
                <a16:creationId xmlns:a16="http://schemas.microsoft.com/office/drawing/2014/main" id="{6BD46599-8629-6D1E-C12B-C7306E450B62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623255" y="1446690"/>
            <a:ext cx="10020690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1.there is/are		</a:t>
            </a:r>
            <a:r>
              <a:rPr lang="zh-CN" altLang="en-US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有</a:t>
            </a:r>
            <a:r>
              <a:rPr lang="en-US" altLang="zh-CN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...(</a:t>
            </a:r>
            <a:r>
              <a:rPr lang="zh-CN" altLang="en-US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表存在</a:t>
            </a:r>
            <a:r>
              <a:rPr lang="en-US" altLang="zh-CN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en-US" altLang="zh-CN" sz="2800" kern="10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 title="">
            <a:extLst>
              <a:ext uri="{FF2B5EF4-FFF2-40B4-BE49-F238E27FC236}">
                <a16:creationId xmlns:a16="http://schemas.microsoft.com/office/drawing/2014/main" id="{4C9887AD-A805-84A6-53AD-2C26C872AC84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2623255" y="2103536"/>
            <a:ext cx="10020690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2.have/has got 		</a:t>
            </a:r>
            <a:r>
              <a:rPr lang="zh-CN" altLang="en-US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有</a:t>
            </a:r>
            <a:r>
              <a:rPr lang="en-US" altLang="zh-CN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..(</a:t>
            </a:r>
            <a:r>
              <a:rPr lang="zh-CN" altLang="en-US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表拥有</a:t>
            </a:r>
            <a:r>
              <a:rPr lang="en-US" altLang="zh-CN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en-US" altLang="zh-CN" sz="2800" kern="10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 title="">
            <a:extLst>
              <a:ext uri="{FF2B5EF4-FFF2-40B4-BE49-F238E27FC236}">
                <a16:creationId xmlns:a16="http://schemas.microsoft.com/office/drawing/2014/main" id="{F6D80E04-F783-B12D-6073-F53B05539220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623255" y="2760382"/>
            <a:ext cx="10020690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3.many years ago		</a:t>
            </a:r>
            <a:r>
              <a:rPr lang="zh-CN" altLang="en-US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许多年前</a:t>
            </a:r>
            <a:endParaRPr lang="en-US" altLang="zh-CN" sz="2800" kern="10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 title="">
            <a:extLst>
              <a:ext uri="{FF2B5EF4-FFF2-40B4-BE49-F238E27FC236}">
                <a16:creationId xmlns:a16="http://schemas.microsoft.com/office/drawing/2014/main" id="{38C9599A-D09C-4B19-FF52-B3057FE1ED21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2623255" y="3417228"/>
            <a:ext cx="10020690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4.lots of = a lot of 		</a:t>
            </a:r>
            <a:r>
              <a:rPr lang="zh-CN" altLang="en-US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许多</a:t>
            </a:r>
            <a:endParaRPr lang="en-US" altLang="zh-CN" sz="2800" kern="10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 title="">
            <a:extLst>
              <a:ext uri="{FF2B5EF4-FFF2-40B4-BE49-F238E27FC236}">
                <a16:creationId xmlns:a16="http://schemas.microsoft.com/office/drawing/2014/main" id="{55536A8A-8CF0-B980-7A32-6BC063799EF2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2623255" y="4074074"/>
            <a:ext cx="10020690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5.live in/at... 		</a:t>
            </a:r>
            <a:r>
              <a:rPr lang="zh-CN" altLang="en-US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居住在</a:t>
            </a:r>
            <a:endParaRPr lang="en-US" altLang="zh-CN" sz="2800" kern="10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 title="">
            <a:extLst>
              <a:ext uri="{FF2B5EF4-FFF2-40B4-BE49-F238E27FC236}">
                <a16:creationId xmlns:a16="http://schemas.microsoft.com/office/drawing/2014/main" id="{E3AF467F-81FF-AB38-F1F2-18D1A6F8998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2623255" y="4730920"/>
            <a:ext cx="10020690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6.enough food 		</a:t>
            </a:r>
            <a:r>
              <a:rPr lang="zh-CN" altLang="en-US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足够</a:t>
            </a:r>
            <a:r>
              <a:rPr lang="en-US" altLang="zh-CN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/</a:t>
            </a:r>
            <a:r>
              <a:rPr lang="zh-CN" altLang="en-US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充足的食品</a:t>
            </a:r>
            <a:endParaRPr lang="en-US" altLang="zh-CN" sz="2800" kern="10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文本框 12" title="">
            <a:extLst>
              <a:ext uri="{FF2B5EF4-FFF2-40B4-BE49-F238E27FC236}">
                <a16:creationId xmlns:a16="http://schemas.microsoft.com/office/drawing/2014/main" id="{DED9A44B-133E-652D-53A9-793DD6AB8415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2623255" y="5387766"/>
            <a:ext cx="10020690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7.lots of buses and car	</a:t>
            </a:r>
            <a:r>
              <a:rPr lang="zh-CN" altLang="en-US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许多公共汽车与小汽车</a:t>
            </a:r>
            <a:endParaRPr lang="en-US" altLang="zh-CN" sz="2800" kern="10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文本框 15" title="">
            <a:extLst>
              <a:ext uri="{FF2B5EF4-FFF2-40B4-BE49-F238E27FC236}">
                <a16:creationId xmlns:a16="http://schemas.microsoft.com/office/drawing/2014/main" id="{ED1D45FA-571D-0B22-42B0-431C1287256E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2623255" y="6044612"/>
            <a:ext cx="10020690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8.how/what about 	...	</a:t>
            </a:r>
            <a:r>
              <a:rPr lang="zh-CN" altLang="en-US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怎么样</a:t>
            </a:r>
            <a:endParaRPr lang="en-US" altLang="zh-CN" sz="2800" kern="10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4" grpId="0"/>
      <p:bldP spid="7" grpId="0"/>
      <p:bldP spid="8" grpId="0"/>
      <p:bldP spid="9" grpId="0"/>
      <p:bldP spid="11" grpId="0"/>
      <p:bldP spid="12" grpId="0"/>
      <p:bldP spid="13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 title=""/>
          <p:cNvSpPr txBox="1"/>
          <p:nvPr>
            <p:custDataLst>
              <p:tags r:id="rId4"/>
            </p:custDataLst>
          </p:nvPr>
        </p:nvSpPr>
        <p:spPr>
          <a:xfrm>
            <a:off x="1457960" y="762000"/>
            <a:ext cx="3837940" cy="50101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知识解读</a:t>
            </a:r>
            <a:r>
              <a:rPr lang="en-US" altLang="zh-CN" sz="3600" b="1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-</a:t>
            </a:r>
            <a:r>
              <a:rPr lang="zh-CN" altLang="en-US" sz="3600" b="1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短语</a:t>
            </a:r>
          </a:p>
        </p:txBody>
      </p:sp>
      <p:sp>
        <p:nvSpPr>
          <p:cNvPr id="5" name="文本框 4" title=""/>
          <p:cNvSpPr txBox="1"/>
          <p:nvPr>
            <p:custDataLst>
              <p:tags r:id="rId5"/>
            </p:custDataLst>
          </p:nvPr>
        </p:nvSpPr>
        <p:spPr>
          <a:xfrm>
            <a:off x="542618" y="3692792"/>
            <a:ext cx="1112066" cy="95410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重点</a:t>
            </a:r>
            <a:endParaRPr lang="en-US" altLang="zh-CN" sz="2800">
              <a:latin typeface="Times New Roman" panose="02020603050405020304" pitchFamily="18" charset="0"/>
              <a:ea typeface="楷体" panose="02010609060101010101" pitchFamily="49" charset="-122"/>
              <a:sym typeface="Times New Roman" panose="02020603050405020304" pitchFamily="18" charset="0"/>
            </a:endParaRPr>
          </a:p>
          <a:p>
            <a:pPr algn="ctr"/>
            <a:r>
              <a:rPr lang="zh-CN" altLang="en-US" sz="2800"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短语</a:t>
            </a:r>
          </a:p>
        </p:txBody>
      </p:sp>
      <p:sp>
        <p:nvSpPr>
          <p:cNvPr id="6" name="左大括号 5" title=""/>
          <p:cNvSpPr/>
          <p:nvPr>
            <p:custDataLst>
              <p:tags r:id="rId6"/>
            </p:custDataLst>
          </p:nvPr>
        </p:nvSpPr>
        <p:spPr>
          <a:xfrm>
            <a:off x="1654684" y="1891595"/>
            <a:ext cx="945022" cy="4556502"/>
          </a:xfrm>
          <a:prstGeom prst="leftBrace">
            <a:avLst/>
          </a:prstGeom>
          <a:ln w="57150">
            <a:solidFill>
              <a:srgbClr val="C5E0B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等线" panose="020f0502020204030204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等线" panose="020f0502020204030204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等线" panose="020f0502020204030204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等线" panose="020f0502020204030204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等线" panose="020f0502020204030204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等线" panose="020f0502020204030204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等线" panose="020f0502020204030204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等线" panose="020f0502020204030204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等线" panose="020f0502020204030204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Times New Roman" panose="02020603050405020304" pitchFamily="18" charset="0"/>
              <a:ea typeface="楷体" panose="02010609060101010101" pitchFamily="49" charset="-122"/>
              <a:sym typeface="Times New Roman" panose="02020603050405020304" pitchFamily="18" charset="0"/>
            </a:endParaRPr>
          </a:p>
        </p:txBody>
      </p:sp>
      <p:sp>
        <p:nvSpPr>
          <p:cNvPr id="4" name="文本框 3" title="">
            <a:extLst>
              <a:ext uri="{FF2B5EF4-FFF2-40B4-BE49-F238E27FC236}">
                <a16:creationId xmlns:a16="http://schemas.microsoft.com/office/drawing/2014/main" id="{D5422488-82A7-0B67-C754-60490D6F16B1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2338939" y="1850175"/>
            <a:ext cx="10020690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9.every day 			</a:t>
            </a:r>
            <a:r>
              <a:rPr lang="zh-CN" altLang="en-US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每天</a:t>
            </a:r>
            <a:endParaRPr lang="en-US" altLang="zh-CN" sz="2800" kern="10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 title="">
            <a:extLst>
              <a:ext uri="{FF2B5EF4-FFF2-40B4-BE49-F238E27FC236}">
                <a16:creationId xmlns:a16="http://schemas.microsoft.com/office/drawing/2014/main" id="{06B2BB7E-5263-72EA-7D4D-A47A5A6A39EE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338939" y="2507021"/>
            <a:ext cx="10020690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10.talk to/with... 		</a:t>
            </a:r>
            <a:r>
              <a:rPr lang="zh-CN" altLang="en-US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en-US" altLang="zh-CN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….</a:t>
            </a:r>
            <a:r>
              <a:rPr lang="zh-CN" altLang="en-US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交谈</a:t>
            </a:r>
            <a:endParaRPr lang="en-US" altLang="zh-CN" sz="2800" kern="10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 title="">
            <a:extLst>
              <a:ext uri="{FF2B5EF4-FFF2-40B4-BE49-F238E27FC236}">
                <a16:creationId xmlns:a16="http://schemas.microsoft.com/office/drawing/2014/main" id="{A3829158-AAE6-E210-D489-A5616561FFCE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2338939" y="3163867"/>
            <a:ext cx="10020690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11.live in a small house 	</a:t>
            </a:r>
            <a:r>
              <a:rPr lang="zh-CN" altLang="en-US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住在一所小房里</a:t>
            </a:r>
            <a:endParaRPr lang="en-US" altLang="zh-CN" sz="2800" kern="10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 title="">
            <a:extLst>
              <a:ext uri="{FF2B5EF4-FFF2-40B4-BE49-F238E27FC236}">
                <a16:creationId xmlns:a16="http://schemas.microsoft.com/office/drawing/2014/main" id="{9D517479-2258-446F-C17B-EA37F6DC35BF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2338939" y="3820713"/>
            <a:ext cx="10020690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12.miss China 		</a:t>
            </a:r>
            <a:r>
              <a:rPr lang="zh-CN" altLang="en-US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想念中国</a:t>
            </a:r>
            <a:endParaRPr lang="en-US" altLang="zh-CN" sz="2800" kern="10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 title="">
            <a:extLst>
              <a:ext uri="{FF2B5EF4-FFF2-40B4-BE49-F238E27FC236}">
                <a16:creationId xmlns:a16="http://schemas.microsoft.com/office/drawing/2014/main" id="{DC534C6E-80F3-D505-ED9E-4B2EA9315931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2338939" y="4477559"/>
            <a:ext cx="10020690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13.a television programme about China</a:t>
            </a:r>
            <a:r>
              <a:rPr lang="zh-CN" altLang="en-US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一个关于中国的电视节目</a:t>
            </a:r>
            <a:endParaRPr lang="en-US" altLang="zh-CN" sz="2800" kern="10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 title="">
            <a:extLst>
              <a:ext uri="{FF2B5EF4-FFF2-40B4-BE49-F238E27FC236}">
                <a16:creationId xmlns:a16="http://schemas.microsoft.com/office/drawing/2014/main" id="{2D2A2C62-67C6-5A5D-FEF6-E1400C72244C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2338939" y="5767577"/>
            <a:ext cx="10020690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15.talk about…		</a:t>
            </a:r>
            <a:r>
              <a:rPr lang="zh-CN" altLang="en-US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谈论</a:t>
            </a:r>
            <a:r>
              <a:rPr lang="en-US" altLang="zh-CN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…(</a:t>
            </a:r>
            <a:r>
              <a:rPr lang="zh-CN" altLang="en-US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事</a:t>
            </a:r>
            <a:r>
              <a:rPr lang="en-US" altLang="zh-CN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3" name="文本框 12" title="">
            <a:extLst>
              <a:ext uri="{FF2B5EF4-FFF2-40B4-BE49-F238E27FC236}">
                <a16:creationId xmlns:a16="http://schemas.microsoft.com/office/drawing/2014/main" id="{18AEF15B-A2E8-32F0-A024-6414A3E037EC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2338939" y="5064879"/>
            <a:ext cx="10020690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14.an old lady 		</a:t>
            </a:r>
            <a:r>
              <a:rPr lang="zh-CN" altLang="en-US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一位老夫人</a:t>
            </a:r>
            <a:endParaRPr lang="en-US" altLang="zh-CN" sz="2800" kern="10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363740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4" grpId="0"/>
      <p:bldP spid="7" grpId="0"/>
      <p:bldP spid="8" grpId="0"/>
      <p:bldP spid="9" grpId="0"/>
      <p:bldP spid="11" grpId="0"/>
      <p:bldP spid="12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 title=""/>
          <p:cNvSpPr txBox="1"/>
          <p:nvPr>
            <p:custDataLst>
              <p:tags r:id="rId3"/>
            </p:custDataLst>
          </p:nvPr>
        </p:nvSpPr>
        <p:spPr>
          <a:xfrm>
            <a:off x="1457960" y="762000"/>
            <a:ext cx="3837940" cy="50101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知识解读</a:t>
            </a:r>
            <a:r>
              <a:rPr lang="en-US" altLang="zh-CN" sz="3600" b="1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-</a:t>
            </a:r>
            <a:r>
              <a:rPr lang="zh-CN" altLang="en-US" sz="3600" b="1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短语</a:t>
            </a:r>
          </a:p>
        </p:txBody>
      </p:sp>
      <p:sp>
        <p:nvSpPr>
          <p:cNvPr id="5" name="文本框 4" title=""/>
          <p:cNvSpPr txBox="1"/>
          <p:nvPr>
            <p:custDataLst>
              <p:tags r:id="rId4"/>
            </p:custDataLst>
          </p:nvPr>
        </p:nvSpPr>
        <p:spPr>
          <a:xfrm>
            <a:off x="542618" y="3541321"/>
            <a:ext cx="1112066" cy="95410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重点</a:t>
            </a:r>
            <a:endParaRPr lang="en-US" altLang="zh-CN" sz="2800">
              <a:latin typeface="Times New Roman" panose="02020603050405020304" pitchFamily="18" charset="0"/>
              <a:ea typeface="楷体" panose="02010609060101010101" pitchFamily="49" charset="-122"/>
              <a:sym typeface="Times New Roman" panose="02020603050405020304" pitchFamily="18" charset="0"/>
            </a:endParaRPr>
          </a:p>
          <a:p>
            <a:pPr algn="ctr"/>
            <a:r>
              <a:rPr lang="zh-CN" altLang="en-US" sz="2800"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短语</a:t>
            </a:r>
          </a:p>
        </p:txBody>
      </p:sp>
      <p:sp>
        <p:nvSpPr>
          <p:cNvPr id="6" name="左大括号 5" title=""/>
          <p:cNvSpPr/>
          <p:nvPr>
            <p:custDataLst>
              <p:tags r:id="rId5"/>
            </p:custDataLst>
          </p:nvPr>
        </p:nvSpPr>
        <p:spPr>
          <a:xfrm>
            <a:off x="1778836" y="2091032"/>
            <a:ext cx="578377" cy="3854687"/>
          </a:xfrm>
          <a:prstGeom prst="leftBrace">
            <a:avLst/>
          </a:prstGeom>
          <a:ln w="57150">
            <a:solidFill>
              <a:srgbClr val="C5E0B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等线" panose="020f0502020204030204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等线" panose="020f0502020204030204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等线" panose="020f0502020204030204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等线" panose="020f0502020204030204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等线" panose="020f0502020204030204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等线" panose="020f0502020204030204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等线" panose="020f0502020204030204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等线" panose="020f0502020204030204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等线" panose="020f0502020204030204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Times New Roman" panose="02020603050405020304" pitchFamily="18" charset="0"/>
              <a:ea typeface="楷体" panose="02010609060101010101" pitchFamily="49" charset="-122"/>
              <a:sym typeface="Times New Roman" panose="02020603050405020304" pitchFamily="18" charset="0"/>
            </a:endParaRPr>
          </a:p>
        </p:txBody>
      </p:sp>
      <p:sp>
        <p:nvSpPr>
          <p:cNvPr id="4" name="文本框 3" title="">
            <a:extLst>
              <a:ext uri="{FF2B5EF4-FFF2-40B4-BE49-F238E27FC236}">
                <a16:creationId xmlns:a16="http://schemas.microsoft.com/office/drawing/2014/main" id="{95C090B7-83AE-09D1-1FFD-7A3D52C8CAFB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481365" y="1891595"/>
            <a:ext cx="10020690" cy="66486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16.in the fields 		</a:t>
            </a:r>
            <a:r>
              <a:rPr lang="zh-CN" altLang="en-US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在田间</a:t>
            </a:r>
            <a:endParaRPr lang="zh-CN" altLang="zh-CN" sz="2000" kern="10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 title="">
            <a:extLst>
              <a:ext uri="{FF2B5EF4-FFF2-40B4-BE49-F238E27FC236}">
                <a16:creationId xmlns:a16="http://schemas.microsoft.com/office/drawing/2014/main" id="{CF8328B6-406B-EA8A-7149-0498DB779128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2481365" y="2556457"/>
            <a:ext cx="10020690" cy="66486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17.last night/week		</a:t>
            </a:r>
            <a:r>
              <a:rPr lang="zh-CN" altLang="en-US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昨晚</a:t>
            </a:r>
            <a:r>
              <a:rPr lang="en-US" altLang="zh-CN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/</a:t>
            </a:r>
            <a:r>
              <a:rPr lang="zh-CN" altLang="en-US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上周</a:t>
            </a:r>
            <a:endParaRPr lang="zh-CN" altLang="zh-CN" sz="2000" kern="10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 title="">
            <a:extLst>
              <a:ext uri="{FF2B5EF4-FFF2-40B4-BE49-F238E27FC236}">
                <a16:creationId xmlns:a16="http://schemas.microsoft.com/office/drawing/2014/main" id="{D0FE05F7-E5C2-D051-DBB8-9E91A3839373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481365" y="3221319"/>
            <a:ext cx="10020690" cy="66486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18.cook on afire 		</a:t>
            </a:r>
            <a:r>
              <a:rPr lang="zh-CN" altLang="en-US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在炉火上做饭</a:t>
            </a:r>
            <a:endParaRPr lang="zh-CN" altLang="zh-CN" sz="2000" kern="10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 title="">
            <a:extLst>
              <a:ext uri="{FF2B5EF4-FFF2-40B4-BE49-F238E27FC236}">
                <a16:creationId xmlns:a16="http://schemas.microsoft.com/office/drawing/2014/main" id="{C5771E7A-6F26-6346-2CD0-7EB35983D5A2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2481365" y="3886181"/>
            <a:ext cx="10020690" cy="66486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19.work in the fields 	</a:t>
            </a:r>
            <a:r>
              <a:rPr lang="zh-CN" altLang="en-US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在田里劳作</a:t>
            </a:r>
            <a:endParaRPr lang="zh-CN" altLang="zh-CN" sz="2000" kern="10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 title="">
            <a:extLst>
              <a:ext uri="{FF2B5EF4-FFF2-40B4-BE49-F238E27FC236}">
                <a16:creationId xmlns:a16="http://schemas.microsoft.com/office/drawing/2014/main" id="{9A69881C-756A-03CA-AA40-6F565EE467A5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2481365" y="4551043"/>
            <a:ext cx="10020690" cy="66486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20.livein a small village 	</a:t>
            </a:r>
            <a:r>
              <a:rPr lang="zh-CN" altLang="en-US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住在一个小村庄</a:t>
            </a:r>
            <a:endParaRPr lang="zh-CN" altLang="zh-CN" sz="2000" kern="10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 title="">
            <a:extLst>
              <a:ext uri="{FF2B5EF4-FFF2-40B4-BE49-F238E27FC236}">
                <a16:creationId xmlns:a16="http://schemas.microsoft.com/office/drawing/2014/main" id="{8C810B4F-FEB2-FF6B-110E-235132E0233C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2481365" y="5215905"/>
            <a:ext cx="10020690" cy="66486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21.be different from 	</a:t>
            </a:r>
            <a:r>
              <a:rPr lang="zh-CN" altLang="en-US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与</a:t>
            </a:r>
            <a:r>
              <a:rPr lang="en-US" altLang="zh-CN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...</a:t>
            </a:r>
            <a:r>
              <a:rPr lang="zh-CN" altLang="en-US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不同</a:t>
            </a:r>
            <a:endParaRPr lang="zh-CN" altLang="zh-CN" sz="2000" kern="10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652936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4" grpId="0"/>
      <p:bldP spid="7" grpId="0"/>
      <p:bldP spid="8" grpId="0"/>
      <p:bldP spid="9" grpId="0"/>
      <p:bldP spid="11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 title=""/>
          <p:cNvSpPr txBox="1"/>
          <p:nvPr>
            <p:custDataLst>
              <p:tags r:id="rId3"/>
            </p:custDataLst>
          </p:nvPr>
        </p:nvSpPr>
        <p:spPr>
          <a:xfrm>
            <a:off x="1494331" y="621581"/>
            <a:ext cx="3266440" cy="501015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知识解读</a:t>
            </a:r>
            <a:r>
              <a:rPr lang="en-US" altLang="zh-CN" sz="3600" b="1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-</a:t>
            </a:r>
            <a:r>
              <a:rPr lang="zh-CN" altLang="en-US" sz="3600" b="1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句子</a:t>
            </a:r>
          </a:p>
        </p:txBody>
      </p:sp>
      <p:sp>
        <p:nvSpPr>
          <p:cNvPr id="6" name="文本框 5" title=""/>
          <p:cNvSpPr txBox="1"/>
          <p:nvPr>
            <p:custDataLst>
              <p:tags r:id="rId4"/>
            </p:custDataLst>
          </p:nvPr>
        </p:nvSpPr>
        <p:spPr>
          <a:xfrm>
            <a:off x="591520" y="3589431"/>
            <a:ext cx="902811" cy="95410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重点</a:t>
            </a:r>
            <a:endParaRPr lang="en-US" altLang="zh-CN" sz="2800">
              <a:latin typeface="Times New Roman" panose="02020603050405020304" pitchFamily="18" charset="0"/>
              <a:ea typeface="楷体" panose="02010609060101010101" pitchFamily="49" charset="-122"/>
              <a:sym typeface="Times New Roman" panose="02020603050405020304" pitchFamily="18" charset="0"/>
            </a:endParaRPr>
          </a:p>
          <a:p>
            <a:pPr algn="ctr"/>
            <a:r>
              <a:rPr lang="zh-CN" altLang="en-US" sz="2800"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句子</a:t>
            </a:r>
          </a:p>
        </p:txBody>
      </p:sp>
      <p:sp>
        <p:nvSpPr>
          <p:cNvPr id="7" name="左大括号 6" title=""/>
          <p:cNvSpPr/>
          <p:nvPr>
            <p:custDataLst>
              <p:tags r:id="rId5"/>
            </p:custDataLst>
          </p:nvPr>
        </p:nvSpPr>
        <p:spPr>
          <a:xfrm>
            <a:off x="1671964" y="1858296"/>
            <a:ext cx="643349" cy="4416379"/>
          </a:xfrm>
          <a:prstGeom prst="leftBrace">
            <a:avLst>
              <a:gd name="adj1" fmla="val 47144"/>
              <a:gd name="adj2" fmla="val 50000"/>
            </a:avLst>
          </a:prstGeom>
          <a:ln w="57150">
            <a:solidFill>
              <a:srgbClr val="F8CB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none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等线" panose="020f0502020204030204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等线" panose="020f0502020204030204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等线" panose="020f0502020204030204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等线" panose="020f0502020204030204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等线" panose="020f0502020204030204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等线" panose="020f0502020204030204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等线" panose="020f0502020204030204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等线" panose="020f0502020204030204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等线" panose="020f0502020204030204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Times New Roman" panose="02020603050405020304" pitchFamily="18" charset="0"/>
              <a:ea typeface="楷体" panose="02010609060101010101" pitchFamily="49" charset="-122"/>
              <a:sym typeface="Times New Roman" panose="02020603050405020304" pitchFamily="18" charset="0"/>
            </a:endParaRPr>
          </a:p>
        </p:txBody>
      </p:sp>
      <p:sp>
        <p:nvSpPr>
          <p:cNvPr id="4" name="文本框 3" title="">
            <a:extLst>
              <a:ext uri="{FF2B5EF4-FFF2-40B4-BE49-F238E27FC236}">
                <a16:creationId xmlns:a16="http://schemas.microsoft.com/office/drawing/2014/main" id="{94DD2E02-79E7-E7A4-4701-D53C5F832CA5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315314" y="1318854"/>
            <a:ext cx="7188186" cy="66120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1.We lived in a small house many years ago.</a:t>
            </a:r>
            <a:endParaRPr lang="en-US" altLang="zh-CN" sz="2800" kern="10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 title="">
            <a:extLst>
              <a:ext uri="{FF2B5EF4-FFF2-40B4-BE49-F238E27FC236}">
                <a16:creationId xmlns:a16="http://schemas.microsoft.com/office/drawing/2014/main" id="{A9B05233-6960-0475-D288-15CFA2FF79AD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2315314" y="1980061"/>
            <a:ext cx="7188186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许多年前我们住在小房子里。</a:t>
            </a:r>
            <a:endParaRPr lang="en-US" altLang="zh-CN" sz="2800" kern="10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文本框 12" title="">
            <a:extLst>
              <a:ext uri="{FF2B5EF4-FFF2-40B4-BE49-F238E27FC236}">
                <a16:creationId xmlns:a16="http://schemas.microsoft.com/office/drawing/2014/main" id="{65AEE72E-15E4-292C-A846-7F2BE3A465B9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315314" y="2636907"/>
            <a:ext cx="7188186" cy="66120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2.We live in a big house now.</a:t>
            </a:r>
          </a:p>
        </p:txBody>
      </p:sp>
      <p:sp>
        <p:nvSpPr>
          <p:cNvPr id="14" name="文本框 13" title="">
            <a:extLst>
              <a:ext uri="{FF2B5EF4-FFF2-40B4-BE49-F238E27FC236}">
                <a16:creationId xmlns:a16="http://schemas.microsoft.com/office/drawing/2014/main" id="{0A11FF56-D758-D68D-3722-E6CF32B086B5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2315314" y="3298114"/>
            <a:ext cx="7188186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现在我们住在大房子里</a:t>
            </a:r>
            <a:r>
              <a:rPr lang="en-US" altLang="zh-CN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.</a:t>
            </a:r>
            <a:endParaRPr lang="en-US" altLang="zh-CN" sz="2800" kern="10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文本框 14" title="">
            <a:extLst>
              <a:ext uri="{FF2B5EF4-FFF2-40B4-BE49-F238E27FC236}">
                <a16:creationId xmlns:a16="http://schemas.microsoft.com/office/drawing/2014/main" id="{17DDE257-03F5-2A25-5891-FB463B04D68A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2315314" y="3954960"/>
            <a:ext cx="7188186" cy="66120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3.She didn’t have a television</a:t>
            </a:r>
          </a:p>
        </p:txBody>
      </p:sp>
      <p:sp>
        <p:nvSpPr>
          <p:cNvPr id="16" name="文本框 15" title="">
            <a:extLst>
              <a:ext uri="{FF2B5EF4-FFF2-40B4-BE49-F238E27FC236}">
                <a16:creationId xmlns:a16="http://schemas.microsoft.com/office/drawing/2014/main" id="{B015644A-7168-1DFC-5117-406823238B88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2315314" y="4616167"/>
            <a:ext cx="7188186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她没有电视机。</a:t>
            </a:r>
            <a:endParaRPr lang="en-US" altLang="zh-CN" sz="2800" kern="10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" name="文本框 16" title="">
            <a:extLst>
              <a:ext uri="{FF2B5EF4-FFF2-40B4-BE49-F238E27FC236}">
                <a16:creationId xmlns:a16="http://schemas.microsoft.com/office/drawing/2014/main" id="{63CFE0A1-6DA3-C909-3CC0-65A7FD6BBFFF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2315314" y="5273013"/>
            <a:ext cx="7188186" cy="66120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4.She couldn’t read or write.</a:t>
            </a:r>
            <a:endParaRPr lang="en-US" altLang="zh-CN" sz="2800" kern="10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" name="文本框 17" title="">
            <a:extLst>
              <a:ext uri="{FF2B5EF4-FFF2-40B4-BE49-F238E27FC236}">
                <a16:creationId xmlns:a16="http://schemas.microsoft.com/office/drawing/2014/main" id="{6A8C2D09-9458-46A8-56F7-9DF01450054D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2315314" y="5934220"/>
            <a:ext cx="7188186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她不能读或者写。</a:t>
            </a:r>
            <a:endParaRPr lang="en-US" altLang="zh-CN" sz="2800" kern="10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4" grpId="0"/>
      <p:bldP spid="9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 title=""/>
          <p:cNvSpPr txBox="1"/>
          <p:nvPr>
            <p:custDataLst>
              <p:tags r:id="rId4"/>
            </p:custDataLst>
          </p:nvPr>
        </p:nvSpPr>
        <p:spPr>
          <a:xfrm>
            <a:off x="1467792" y="480145"/>
            <a:ext cx="3399790" cy="50101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知识解读</a:t>
            </a:r>
            <a:r>
              <a:rPr lang="en-US" altLang="zh-CN" sz="3600" b="1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-</a:t>
            </a:r>
            <a:r>
              <a:rPr lang="zh-CN" altLang="en-US" sz="3600" b="1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语法</a:t>
            </a:r>
          </a:p>
        </p:txBody>
      </p:sp>
      <p:sp>
        <p:nvSpPr>
          <p:cNvPr id="5" name="文本框 4" title=""/>
          <p:cNvSpPr txBox="1"/>
          <p:nvPr>
            <p:custDataLst>
              <p:tags r:id="rId5"/>
            </p:custDataLst>
          </p:nvPr>
        </p:nvSpPr>
        <p:spPr>
          <a:xfrm>
            <a:off x="612829" y="2864821"/>
            <a:ext cx="1112066" cy="95410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重点</a:t>
            </a:r>
            <a:endParaRPr lang="en-US" altLang="zh-CN" sz="2800">
              <a:latin typeface="Times New Roman" panose="02020603050405020304" pitchFamily="18" charset="0"/>
              <a:ea typeface="楷体" panose="02010609060101010101" pitchFamily="49" charset="-122"/>
              <a:sym typeface="Times New Roman" panose="02020603050405020304" pitchFamily="18" charset="0"/>
            </a:endParaRPr>
          </a:p>
          <a:p>
            <a:pPr algn="ctr"/>
            <a:r>
              <a:rPr lang="zh-CN" altLang="en-US" sz="2800"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语法</a:t>
            </a:r>
          </a:p>
        </p:txBody>
      </p:sp>
      <p:sp>
        <p:nvSpPr>
          <p:cNvPr id="6" name="左大括号 5" title=""/>
          <p:cNvSpPr/>
          <p:nvPr>
            <p:custDataLst>
              <p:tags r:id="rId6"/>
            </p:custDataLst>
          </p:nvPr>
        </p:nvSpPr>
        <p:spPr>
          <a:xfrm>
            <a:off x="1858248" y="2049097"/>
            <a:ext cx="423264" cy="2801864"/>
          </a:xfrm>
          <a:prstGeom prst="leftBrace">
            <a:avLst/>
          </a:prstGeom>
          <a:ln w="57150">
            <a:solidFill>
              <a:srgbClr val="C5E0B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等线" panose="020f0502020204030204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等线" panose="020f0502020204030204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等线" panose="020f0502020204030204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等线" panose="020f0502020204030204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等线" panose="020f0502020204030204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等线" panose="020f0502020204030204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等线" panose="020f0502020204030204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等线" panose="020f0502020204030204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等线" panose="020f0502020204030204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Times New Roman" panose="02020603050405020304" pitchFamily="18" charset="0"/>
              <a:ea typeface="楷体" panose="02010609060101010101" pitchFamily="49" charset="-122"/>
              <a:sym typeface="Times New Roman" panose="02020603050405020304" pitchFamily="18" charset="0"/>
            </a:endParaRPr>
          </a:p>
        </p:txBody>
      </p:sp>
      <p:sp>
        <p:nvSpPr>
          <p:cNvPr id="4" name="文本框 3" title="">
            <a:extLst>
              <a:ext uri="{FF2B5EF4-FFF2-40B4-BE49-F238E27FC236}">
                <a16:creationId xmlns:a16="http://schemas.microsoft.com/office/drawing/2014/main" id="{C21F2B77-B2EF-A397-6EC5-88D4C52AB9E8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2637278" y="1720789"/>
            <a:ext cx="1007083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(1)</a:t>
            </a:r>
            <a:r>
              <a:rPr lang="zh-CN" altLang="en-US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当主语是第三人称单数时</a:t>
            </a:r>
            <a:r>
              <a:rPr lang="en-US" altLang="zh-CN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:</a:t>
            </a:r>
            <a:endParaRPr lang="en-US" altLang="zh-CN" sz="2800" kern="10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 title="">
            <a:extLst>
              <a:ext uri="{FF2B5EF4-FFF2-40B4-BE49-F238E27FC236}">
                <a16:creationId xmlns:a16="http://schemas.microsoft.com/office/drawing/2014/main" id="{78060AB8-64C5-259C-2328-07EBEEDD5216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637278" y="2377635"/>
            <a:ext cx="1007083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①一般疑问句</a:t>
            </a:r>
            <a:r>
              <a:rPr lang="en-US" altLang="zh-CN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:Does+</a:t>
            </a:r>
            <a:r>
              <a:rPr lang="zh-CN" altLang="en-US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主语</a:t>
            </a:r>
            <a:r>
              <a:rPr lang="en-US" altLang="zh-CN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lang="zh-CN" altLang="en-US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动词原形</a:t>
            </a:r>
            <a:r>
              <a:rPr lang="en-US" altLang="zh-CN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lang="zh-CN" altLang="en-US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其它</a:t>
            </a:r>
            <a:r>
              <a:rPr lang="en-US" altLang="zh-CN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en-US" altLang="zh-CN" sz="2800" kern="10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 title="">
            <a:extLst>
              <a:ext uri="{FF2B5EF4-FFF2-40B4-BE49-F238E27FC236}">
                <a16:creationId xmlns:a16="http://schemas.microsoft.com/office/drawing/2014/main" id="{A84DC91E-359A-7C95-581E-2FE0AE4E12E8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2993044" y="3034481"/>
            <a:ext cx="1007083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肯定回答 </a:t>
            </a:r>
            <a:r>
              <a:rPr lang="en-US" altLang="zh-CN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:Yes</a:t>
            </a:r>
            <a:r>
              <a:rPr lang="zh-CN" altLang="en-US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，主语</a:t>
            </a:r>
            <a:r>
              <a:rPr lang="en-US" altLang="zh-CN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+does. </a:t>
            </a:r>
          </a:p>
        </p:txBody>
      </p:sp>
      <p:sp>
        <p:nvSpPr>
          <p:cNvPr id="9" name="文本框 8" title="">
            <a:extLst>
              <a:ext uri="{FF2B5EF4-FFF2-40B4-BE49-F238E27FC236}">
                <a16:creationId xmlns:a16="http://schemas.microsoft.com/office/drawing/2014/main" id="{A93CD5AF-6E37-28A9-E692-243711E968BC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2993044" y="3691327"/>
            <a:ext cx="1007083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否定回答</a:t>
            </a:r>
            <a:r>
              <a:rPr lang="en-US" altLang="zh-CN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:N0</a:t>
            </a:r>
            <a:r>
              <a:rPr lang="zh-CN" altLang="en-US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，主语</a:t>
            </a:r>
            <a:r>
              <a:rPr lang="en-US" altLang="zh-CN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+doesn’t.</a:t>
            </a:r>
            <a:endParaRPr lang="en-US" altLang="zh-CN" sz="2800" kern="10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 title="">
            <a:extLst>
              <a:ext uri="{FF2B5EF4-FFF2-40B4-BE49-F238E27FC236}">
                <a16:creationId xmlns:a16="http://schemas.microsoft.com/office/drawing/2014/main" id="{6C80BB31-F888-A681-7C49-61E07F110153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2637278" y="4348173"/>
            <a:ext cx="1007083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②特殊疑问句</a:t>
            </a:r>
            <a:r>
              <a:rPr lang="en-US" altLang="zh-CN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:</a:t>
            </a:r>
            <a:r>
              <a:rPr lang="zh-CN" altLang="en-US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特殊疑问词</a:t>
            </a:r>
            <a:r>
              <a:rPr lang="en-US" altLang="zh-CN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lang="zh-CN" altLang="en-US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一般疑问句</a:t>
            </a:r>
            <a:r>
              <a:rPr lang="en-US" altLang="zh-CN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83955327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4" grpId="0"/>
      <p:bldP spid="7" grpId="0"/>
      <p:bldP spid="8" grpId="0"/>
      <p:bldP spid="9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 title=""/>
          <p:cNvSpPr txBox="1"/>
          <p:nvPr>
            <p:custDataLst>
              <p:tags r:id="rId4"/>
            </p:custDataLst>
          </p:nvPr>
        </p:nvSpPr>
        <p:spPr>
          <a:xfrm>
            <a:off x="1467792" y="480145"/>
            <a:ext cx="3399790" cy="50101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知识解读</a:t>
            </a:r>
            <a:r>
              <a:rPr lang="en-US" altLang="zh-CN" sz="3600" b="1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-</a:t>
            </a:r>
            <a:r>
              <a:rPr lang="zh-CN" altLang="en-US" sz="3600" b="1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语法</a:t>
            </a:r>
          </a:p>
        </p:txBody>
      </p:sp>
      <p:sp>
        <p:nvSpPr>
          <p:cNvPr id="5" name="文本框 4" title=""/>
          <p:cNvSpPr txBox="1"/>
          <p:nvPr>
            <p:custDataLst>
              <p:tags r:id="rId5"/>
            </p:custDataLst>
          </p:nvPr>
        </p:nvSpPr>
        <p:spPr>
          <a:xfrm>
            <a:off x="612829" y="2864821"/>
            <a:ext cx="1112066" cy="95410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重点</a:t>
            </a:r>
            <a:endParaRPr lang="en-US" altLang="zh-CN" sz="2800">
              <a:latin typeface="Times New Roman" panose="02020603050405020304" pitchFamily="18" charset="0"/>
              <a:ea typeface="楷体" panose="02010609060101010101" pitchFamily="49" charset="-122"/>
              <a:sym typeface="Times New Roman" panose="02020603050405020304" pitchFamily="18" charset="0"/>
            </a:endParaRPr>
          </a:p>
          <a:p>
            <a:pPr algn="ctr"/>
            <a:r>
              <a:rPr lang="zh-CN" altLang="en-US" sz="2800"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语法</a:t>
            </a:r>
          </a:p>
        </p:txBody>
      </p:sp>
      <p:sp>
        <p:nvSpPr>
          <p:cNvPr id="6" name="左大括号 5" title=""/>
          <p:cNvSpPr/>
          <p:nvPr>
            <p:custDataLst>
              <p:tags r:id="rId6"/>
            </p:custDataLst>
          </p:nvPr>
        </p:nvSpPr>
        <p:spPr>
          <a:xfrm>
            <a:off x="1858248" y="2049097"/>
            <a:ext cx="423264" cy="2801864"/>
          </a:xfrm>
          <a:prstGeom prst="leftBrace">
            <a:avLst/>
          </a:prstGeom>
          <a:ln w="57150">
            <a:solidFill>
              <a:srgbClr val="C5E0B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等线" panose="020f0502020204030204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等线" panose="020f0502020204030204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等线" panose="020f0502020204030204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等线" panose="020f0502020204030204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等线" panose="020f0502020204030204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等线" panose="020f0502020204030204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等线" panose="020f0502020204030204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等线" panose="020f0502020204030204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等线" panose="020f0502020204030204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Times New Roman" panose="02020603050405020304" pitchFamily="18" charset="0"/>
              <a:ea typeface="楷体" panose="02010609060101010101" pitchFamily="49" charset="-122"/>
              <a:sym typeface="Times New Roman" panose="02020603050405020304" pitchFamily="18" charset="0"/>
            </a:endParaRPr>
          </a:p>
        </p:txBody>
      </p:sp>
      <p:sp>
        <p:nvSpPr>
          <p:cNvPr id="4" name="文本框 3" title="">
            <a:extLst>
              <a:ext uri="{FF2B5EF4-FFF2-40B4-BE49-F238E27FC236}">
                <a16:creationId xmlns:a16="http://schemas.microsoft.com/office/drawing/2014/main" id="{6FFB72B4-8F8B-ADB7-B86B-0C99CD518B86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2414865" y="1803907"/>
            <a:ext cx="10070834" cy="66486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(2)</a:t>
            </a:r>
            <a:r>
              <a:rPr lang="zh-CN" altLang="en-US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当主语不是第三人称单数时</a:t>
            </a:r>
            <a:r>
              <a:rPr lang="en-US" altLang="zh-CN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:</a:t>
            </a:r>
            <a:endParaRPr lang="zh-CN" altLang="zh-CN" sz="2000" kern="10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 title="">
            <a:extLst>
              <a:ext uri="{FF2B5EF4-FFF2-40B4-BE49-F238E27FC236}">
                <a16:creationId xmlns:a16="http://schemas.microsoft.com/office/drawing/2014/main" id="{893956EA-E525-AC59-38E9-F6EFC9B37B55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414865" y="2468769"/>
            <a:ext cx="10070834" cy="66486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①</a:t>
            </a:r>
            <a:r>
              <a:rPr lang="zh-CN" altLang="en-US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陈述句</a:t>
            </a:r>
            <a:r>
              <a:rPr lang="en-US" altLang="zh-CN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:</a:t>
            </a:r>
            <a:r>
              <a:rPr lang="zh-CN" altLang="en-US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肯定句</a:t>
            </a:r>
            <a:r>
              <a:rPr lang="en-US" altLang="zh-CN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:</a:t>
            </a:r>
            <a:r>
              <a:rPr lang="zh-CN" altLang="en-US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主语</a:t>
            </a:r>
            <a:r>
              <a:rPr lang="en-US" altLang="zh-CN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lang="zh-CN" altLang="en-US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动词原形</a:t>
            </a:r>
            <a:r>
              <a:rPr lang="en-US" altLang="zh-CN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lang="zh-CN" altLang="en-US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其它</a:t>
            </a:r>
            <a:r>
              <a:rPr lang="en-US" altLang="zh-CN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.</a:t>
            </a:r>
            <a:endParaRPr lang="zh-CN" altLang="zh-CN" sz="2000" kern="10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 title="">
            <a:extLst>
              <a:ext uri="{FF2B5EF4-FFF2-40B4-BE49-F238E27FC236}">
                <a16:creationId xmlns:a16="http://schemas.microsoft.com/office/drawing/2014/main" id="{E6FFD481-F9C4-0D22-611E-F8E868EADBE8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3865293" y="3117598"/>
            <a:ext cx="10070834" cy="66486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否定句</a:t>
            </a:r>
            <a:r>
              <a:rPr lang="en-US" altLang="zh-CN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:</a:t>
            </a:r>
            <a:r>
              <a:rPr lang="zh-CN" altLang="en-US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主语</a:t>
            </a:r>
            <a:r>
              <a:rPr lang="en-US" altLang="zh-CN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+don't+</a:t>
            </a:r>
            <a:r>
              <a:rPr lang="zh-CN" altLang="en-US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动词原形</a:t>
            </a:r>
            <a:r>
              <a:rPr lang="en-US" altLang="zh-CN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lang="zh-CN" altLang="en-US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其它</a:t>
            </a:r>
            <a:r>
              <a:rPr lang="en-US" altLang="zh-CN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.</a:t>
            </a:r>
            <a:endParaRPr lang="zh-CN" altLang="zh-CN" sz="2000" kern="10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 title="">
            <a:extLst>
              <a:ext uri="{FF2B5EF4-FFF2-40B4-BE49-F238E27FC236}">
                <a16:creationId xmlns:a16="http://schemas.microsoft.com/office/drawing/2014/main" id="{C570C8CC-61DA-C39F-8379-3145FB080464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2414865" y="3798493"/>
            <a:ext cx="10070834" cy="66486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②一般疑问句</a:t>
            </a:r>
            <a:r>
              <a:rPr lang="en-US" altLang="zh-CN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:Do+</a:t>
            </a:r>
            <a:r>
              <a:rPr lang="zh-CN" altLang="en-US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主语</a:t>
            </a:r>
            <a:r>
              <a:rPr lang="en-US" altLang="zh-CN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lang="zh-CN" altLang="en-US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动词原形</a:t>
            </a:r>
            <a:r>
              <a:rPr lang="en-US" altLang="zh-CN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lang="zh-CN" altLang="en-US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其它</a:t>
            </a:r>
            <a:endParaRPr lang="zh-CN" altLang="zh-CN" sz="2000" kern="10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 title="">
            <a:extLst>
              <a:ext uri="{FF2B5EF4-FFF2-40B4-BE49-F238E27FC236}">
                <a16:creationId xmlns:a16="http://schemas.microsoft.com/office/drawing/2014/main" id="{C9D46F77-5812-134C-FD80-EC9CB7888EE2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2966658" y="4499577"/>
            <a:ext cx="10070834" cy="66486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特殊疑问句</a:t>
            </a:r>
            <a:r>
              <a:rPr lang="en-US" altLang="zh-CN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:</a:t>
            </a:r>
            <a:r>
              <a:rPr lang="zh-CN" altLang="en-US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特殊疑问词</a:t>
            </a:r>
            <a:r>
              <a:rPr lang="en-US" altLang="zh-CN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lang="zh-CN" altLang="en-US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一般疑问句</a:t>
            </a:r>
            <a:r>
              <a:rPr lang="en-US" altLang="zh-CN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zh-CN" altLang="zh-CN" sz="2000" kern="10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4" grpId="0"/>
      <p:bldP spid="7" grpId="0"/>
      <p:bldP spid="8" grpId="0"/>
      <p:bldP spid="9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grpSp>
        <p:nvGrpSpPr>
          <p:cNvPr id="8" name="组合 7" title="">
            <a:extLst>
              <a:ext uri="{FF2B5EF4-FFF2-40B4-BE49-F238E27FC236}">
                <a16:creationId xmlns:a16="http://schemas.microsoft.com/office/drawing/2014/main" id="{C309CCB1-F3F7-446F-B75F-96594E495E7E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2567995" y="2680919"/>
            <a:ext cx="8098943" cy="1496162"/>
            <a:chOff x="2520698" y="1980343"/>
            <a:chExt cx="8098943" cy="1496162"/>
          </a:xfrm>
        </p:grpSpPr>
        <p:pic>
          <p:nvPicPr>
            <p:cNvPr id="6" name="Picture 2" descr="查看图片">
              <a:extLst>
                <a:ext uri="{FF2B5EF4-FFF2-40B4-BE49-F238E27FC236}">
                  <a16:creationId xmlns:a16="http://schemas.microsoft.com/office/drawing/2014/main" id="{35277B9B-8B33-815C-337F-D5D137E12B88}"/>
                </a:ext>
              </a:extLst>
            </p:cNvPr>
            <p:cNvPicPr>
              <a:picLocks noChangeAspect="1" noChangeArrowheads="1"/>
            </p:cNvPicPr>
            <p:nvPr>
              <p:custDataLst>
                <p:tags r:id="rId5"/>
              </p:custDataLst>
            </p:nvPr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062" t="24561" r="2062" b="50104"/>
            <a:stretch>
              <a:fillRect/>
            </a:stretch>
          </p:blipFill>
          <p:spPr bwMode="auto">
            <a:xfrm>
              <a:off x="2520698" y="1980343"/>
              <a:ext cx="8098943" cy="14961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CD17E790-9400-6AC1-57F2-A14D8947E300}"/>
                </a:ext>
              </a:extLst>
            </p:cNvPr>
            <p:cNvSpPr txBox="1"/>
            <p:nvPr>
              <p:custDataLst>
                <p:tags r:id="rId6"/>
              </p:custDataLst>
            </p:nvPr>
          </p:nvSpPr>
          <p:spPr>
            <a:xfrm>
              <a:off x="5584455" y="2266759"/>
              <a:ext cx="408684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54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  <a:sym typeface="Times New Roman" panose="02020603050405020304" pitchFamily="18" charset="0"/>
                </a:rPr>
                <a:t>重难精讲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 title=""/>
          <p:cNvSpPr txBox="1"/>
          <p:nvPr>
            <p:custDataLst>
              <p:tags r:id="rId3"/>
            </p:custDataLst>
          </p:nvPr>
        </p:nvSpPr>
        <p:spPr>
          <a:xfrm>
            <a:off x="1457960" y="762000"/>
            <a:ext cx="2501265" cy="50101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indent="0" algn="ctr" defTabSz="914400" fontAlgn="auto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noProof="0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重难精讲</a:t>
            </a:r>
          </a:p>
        </p:txBody>
      </p:sp>
      <p:sp>
        <p:nvSpPr>
          <p:cNvPr id="3" name="文本框 2" title=""/>
          <p:cNvSpPr txBox="1"/>
          <p:nvPr>
            <p:custDataLst>
              <p:tags r:id="rId4"/>
            </p:custDataLst>
          </p:nvPr>
        </p:nvSpPr>
        <p:spPr>
          <a:xfrm>
            <a:off x="1732280" y="1618202"/>
            <a:ext cx="68421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一、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 “</a:t>
            </a:r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描述某人过去居住在某处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”</a:t>
            </a:r>
            <a:r>
              <a:rPr lang="zh-CN" altLang="zh-CN" sz="28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。</a:t>
            </a:r>
          </a:p>
        </p:txBody>
      </p:sp>
      <p:sp>
        <p:nvSpPr>
          <p:cNvPr id="100" name="文本框 99" title=""/>
          <p:cNvSpPr txBox="1"/>
          <p:nvPr>
            <p:custDataLst>
              <p:tags r:id="rId5"/>
            </p:custDataLst>
          </p:nvPr>
        </p:nvSpPr>
        <p:spPr>
          <a:xfrm>
            <a:off x="2534325" y="2591563"/>
            <a:ext cx="1933575" cy="4603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/>
            <a:r>
              <a:rPr lang="zh-CN" sz="2400"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课文例句：</a:t>
            </a:r>
            <a:endParaRPr lang="zh-CN" altLang="en-US" sz="2400">
              <a:latin typeface="Times New Roman" panose="02020603050405020304" pitchFamily="18" charset="0"/>
              <a:ea typeface="楷体" panose="02010609060101010101" pitchFamily="49" charset="-122"/>
              <a:sym typeface="Times New Roman" panose="02020603050405020304" pitchFamily="18" charset="0"/>
            </a:endParaRPr>
          </a:p>
        </p:txBody>
      </p:sp>
      <p:grpSp>
        <p:nvGrpSpPr>
          <p:cNvPr id="4" name="组合 3" title=""/>
          <p:cNvGrpSpPr/>
          <p:nvPr>
            <p:custDataLst>
              <p:tags r:id="rId6"/>
            </p:custDataLst>
          </p:nvPr>
        </p:nvGrpSpPr>
        <p:grpSpPr>
          <a:xfrm>
            <a:off x="2534325" y="3429000"/>
            <a:ext cx="7844155" cy="1964670"/>
            <a:chOff x="2795270" y="3190875"/>
            <a:chExt cx="7120255" cy="2419350"/>
          </a:xfrm>
        </p:grpSpPr>
        <p:sp>
          <p:nvSpPr>
            <p:cNvPr id="9" name="圆角矩形 8"/>
            <p:cNvSpPr/>
            <p:nvPr>
              <p:custDataLst>
                <p:tags r:id="rId7"/>
              </p:custDataLst>
            </p:nvPr>
          </p:nvSpPr>
          <p:spPr>
            <a:xfrm>
              <a:off x="2795270" y="3190875"/>
              <a:ext cx="7120255" cy="2419350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endParaRPr>
            </a:p>
          </p:txBody>
        </p:sp>
        <p:sp>
          <p:nvSpPr>
            <p:cNvPr id="6" name="文本框 5"/>
            <p:cNvSpPr txBox="1"/>
            <p:nvPr>
              <p:custDataLst>
                <p:tags r:id="rId8"/>
              </p:custDataLst>
            </p:nvPr>
          </p:nvSpPr>
          <p:spPr>
            <a:xfrm>
              <a:off x="3895188" y="3473592"/>
              <a:ext cx="4703435" cy="167703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685800" indent="266700" algn="just">
                <a:lnSpc>
                  <a:spcPct val="150000"/>
                </a:lnSpc>
                <a:tabLst>
                  <a:tab pos="2700655"/>
                </a:tabLst>
              </a:pPr>
              <a:r>
                <a:rPr kumimoji="0" lang="en-US" altLang="zh-CN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cs"/>
                </a:rPr>
                <a:t>We </a:t>
              </a:r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cs"/>
                </a:rPr>
                <a:t>lived</a:t>
              </a:r>
              <a:r>
                <a:rPr kumimoji="0" lang="en-US" altLang="zh-CN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cs"/>
                </a:rPr>
                <a:t> in a small house.</a:t>
              </a:r>
              <a:r>
                <a: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cs"/>
                </a:rPr>
                <a:t>我们住在一所小房子里。</a:t>
              </a:r>
              <a:endParaRPr lang="zh-CN" altLang="zh-CN" sz="20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 title=""/>
          <p:cNvSpPr txBox="1"/>
          <p:nvPr>
            <p:custDataLst>
              <p:tags r:id="rId3"/>
            </p:custDataLst>
          </p:nvPr>
        </p:nvSpPr>
        <p:spPr>
          <a:xfrm>
            <a:off x="1221985" y="378542"/>
            <a:ext cx="2501265" cy="50101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indent="0" algn="ctr" defTabSz="914400" fontAlgn="auto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noProof="0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重难精讲</a:t>
            </a:r>
          </a:p>
        </p:txBody>
      </p:sp>
      <p:sp>
        <p:nvSpPr>
          <p:cNvPr id="7" name="文本框 6" title=""/>
          <p:cNvSpPr txBox="1"/>
          <p:nvPr>
            <p:custDataLst>
              <p:tags r:id="rId4"/>
            </p:custDataLst>
          </p:nvPr>
        </p:nvSpPr>
        <p:spPr>
          <a:xfrm>
            <a:off x="1134355" y="1350727"/>
            <a:ext cx="68421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一、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 “</a:t>
            </a:r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描述某人过去居住在某处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”</a:t>
            </a:r>
            <a:r>
              <a:rPr lang="zh-CN" altLang="zh-CN" sz="28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。</a:t>
            </a:r>
          </a:p>
        </p:txBody>
      </p:sp>
      <p:grpSp>
        <p:nvGrpSpPr>
          <p:cNvPr id="11" name="组合 10" title=""/>
          <p:cNvGrpSpPr/>
          <p:nvPr>
            <p:custDataLst>
              <p:tags r:id="rId5"/>
            </p:custDataLst>
          </p:nvPr>
        </p:nvGrpSpPr>
        <p:grpSpPr>
          <a:xfrm>
            <a:off x="2021141" y="3189920"/>
            <a:ext cx="9993875" cy="2994570"/>
            <a:chOff x="2257116" y="3573378"/>
            <a:chExt cx="9993875" cy="2994570"/>
          </a:xfrm>
        </p:grpSpPr>
        <p:sp>
          <p:nvSpPr>
            <p:cNvPr id="9" name="圆角矩形 8"/>
            <p:cNvSpPr/>
            <p:nvPr>
              <p:custDataLst>
                <p:tags r:id="rId6"/>
              </p:custDataLst>
            </p:nvPr>
          </p:nvSpPr>
          <p:spPr>
            <a:xfrm>
              <a:off x="2556884" y="3573378"/>
              <a:ext cx="9182832" cy="2994570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endParaRPr>
            </a:p>
          </p:txBody>
        </p:sp>
        <p:sp>
          <p:nvSpPr>
            <p:cNvPr id="10" name="文本框 9"/>
            <p:cNvSpPr txBox="1"/>
            <p:nvPr>
              <p:custDataLst>
                <p:tags r:id="rId7"/>
              </p:custDataLst>
            </p:nvPr>
          </p:nvSpPr>
          <p:spPr>
            <a:xfrm>
              <a:off x="2257116" y="3661867"/>
              <a:ext cx="9993875" cy="25958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685800" indent="266700" algn="just">
                <a:lnSpc>
                  <a:spcPct val="150000"/>
                </a:lnSpc>
                <a:tabLst>
                  <a:tab pos="2700655"/>
                </a:tabLst>
              </a:pPr>
              <a:r>
                <a:rPr lang="zh-CN" altLang="en-US" sz="2800">
                  <a:latin typeface="Times New Roman" panose="02020603050405020304" pitchFamily="18" charset="0"/>
                  <a:ea typeface="楷体" panose="02010609060101010101" pitchFamily="49" charset="-122"/>
                </a:rPr>
                <a:t>此句的时态是一般过去时，</a:t>
              </a:r>
              <a:r>
                <a:rPr lang="en-US" altLang="zh-CN" sz="2800">
                  <a:latin typeface="Times New Roman" panose="02020603050405020304" pitchFamily="18" charset="0"/>
                  <a:ea typeface="楷体" panose="02010609060101010101" pitchFamily="49" charset="-122"/>
                </a:rPr>
                <a:t>lived</a:t>
              </a:r>
              <a:r>
                <a:rPr lang="zh-CN" altLang="en-US" sz="2800">
                  <a:latin typeface="Times New Roman" panose="02020603050405020304" pitchFamily="18" charset="0"/>
                  <a:ea typeface="楷体" panose="02010609060101010101" pitchFamily="49" charset="-122"/>
                </a:rPr>
                <a:t>是</a:t>
              </a:r>
              <a:r>
                <a:rPr lang="en-US" altLang="zh-CN" sz="2800">
                  <a:latin typeface="Times New Roman" panose="02020603050405020304" pitchFamily="18" charset="0"/>
                  <a:ea typeface="楷体" panose="02010609060101010101" pitchFamily="49" charset="-122"/>
                </a:rPr>
                <a:t>live</a:t>
              </a:r>
              <a:r>
                <a:rPr lang="zh-CN" altLang="en-US" sz="2800">
                  <a:latin typeface="Times New Roman" panose="02020603050405020304" pitchFamily="18" charset="0"/>
                  <a:ea typeface="楷体" panose="02010609060101010101" pitchFamily="49" charset="-122"/>
                </a:rPr>
                <a:t>的过去式。</a:t>
              </a:r>
              <a:endParaRPr lang="en-US" altLang="zh-CN" sz="2800">
                <a:latin typeface="Times New Roman" panose="02020603050405020304" pitchFamily="18" charset="0"/>
                <a:ea typeface="楷体" panose="02010609060101010101" pitchFamily="49" charset="-122"/>
              </a:endParaRPr>
            </a:p>
            <a:p>
              <a:pPr marL="685800" indent="266700" algn="just">
                <a:lnSpc>
                  <a:spcPct val="150000"/>
                </a:lnSpc>
                <a:tabLst>
                  <a:tab pos="2700655"/>
                </a:tabLst>
              </a:pPr>
              <a:r>
                <a:rPr lang="zh-CN" altLang="en-US" sz="2800">
                  <a:latin typeface="Times New Roman" panose="02020603050405020304" pitchFamily="18" charset="0"/>
                  <a:ea typeface="楷体" panose="02010609060101010101" pitchFamily="49" charset="-122"/>
                </a:rPr>
                <a:t>主语</a:t>
              </a:r>
              <a:r>
                <a:rPr lang="en-US" altLang="zh-CN" sz="2800">
                  <a:latin typeface="Times New Roman" panose="02020603050405020304" pitchFamily="18" charset="0"/>
                  <a:ea typeface="楷体" panose="02010609060101010101" pitchFamily="49" charset="-122"/>
                </a:rPr>
                <a:t>+ lived in+</a:t>
              </a:r>
              <a:r>
                <a:rPr lang="zh-CN" altLang="en-US" sz="2800">
                  <a:latin typeface="Times New Roman" panose="02020603050405020304" pitchFamily="18" charset="0"/>
                  <a:ea typeface="楷体" panose="02010609060101010101" pitchFamily="49" charset="-122"/>
                </a:rPr>
                <a:t>地点名词</a:t>
              </a:r>
              <a:r>
                <a:rPr lang="en-US" altLang="zh-CN" sz="2800">
                  <a:latin typeface="Times New Roman" panose="02020603050405020304" pitchFamily="18" charset="0"/>
                  <a:ea typeface="楷体" panose="02010609060101010101" pitchFamily="49" charset="-122"/>
                </a:rPr>
                <a:t>(</a:t>
              </a:r>
              <a:r>
                <a:rPr lang="zh-CN" altLang="en-US" sz="2800">
                  <a:latin typeface="Times New Roman" panose="02020603050405020304" pitchFamily="18" charset="0"/>
                  <a:ea typeface="楷体" panose="02010609060101010101" pitchFamily="49" charset="-122"/>
                </a:rPr>
                <a:t>短语</a:t>
              </a:r>
              <a:r>
                <a:rPr lang="en-US" altLang="zh-CN" sz="2800">
                  <a:latin typeface="Times New Roman" panose="02020603050405020304" pitchFamily="18" charset="0"/>
                  <a:ea typeface="楷体" panose="02010609060101010101" pitchFamily="49" charset="-122"/>
                </a:rPr>
                <a:t>)(+</a:t>
              </a:r>
              <a:r>
                <a:rPr lang="zh-CN" altLang="en-US" sz="2800">
                  <a:latin typeface="Times New Roman" panose="02020603050405020304" pitchFamily="18" charset="0"/>
                  <a:ea typeface="楷体" panose="02010609060101010101" pitchFamily="49" charset="-122"/>
                </a:rPr>
                <a:t>其他</a:t>
              </a:r>
              <a:r>
                <a:rPr lang="en-US" altLang="zh-CN" sz="2800">
                  <a:latin typeface="Times New Roman" panose="02020603050405020304" pitchFamily="18" charset="0"/>
                  <a:ea typeface="楷体" panose="02010609060101010101" pitchFamily="49" charset="-122"/>
                </a:rPr>
                <a:t>)</a:t>
              </a:r>
              <a:r>
                <a:rPr lang="zh-CN" altLang="en-US" sz="2800">
                  <a:latin typeface="Times New Roman" panose="02020603050405020304" pitchFamily="18" charset="0"/>
                  <a:ea typeface="楷体" panose="02010609060101010101" pitchFamily="49" charset="-122"/>
                </a:rPr>
                <a:t>。</a:t>
              </a:r>
              <a:endParaRPr lang="en-US" altLang="zh-CN" sz="2800">
                <a:latin typeface="Times New Roman" panose="02020603050405020304" pitchFamily="18" charset="0"/>
                <a:ea typeface="楷体" panose="02010609060101010101" pitchFamily="49" charset="-122"/>
              </a:endParaRPr>
            </a:p>
            <a:p>
              <a:pPr marL="685800" indent="266700" algn="just">
                <a:lnSpc>
                  <a:spcPct val="150000"/>
                </a:lnSpc>
                <a:tabLst>
                  <a:tab pos="2700655"/>
                </a:tabLst>
              </a:pPr>
              <a:r>
                <a:rPr lang="zh-CN" altLang="en-US" sz="2800">
                  <a:latin typeface="Times New Roman" panose="02020603050405020304" pitchFamily="18" charset="0"/>
                  <a:ea typeface="楷体" panose="02010609060101010101" pitchFamily="49" charset="-122"/>
                </a:rPr>
                <a:t>例</a:t>
              </a:r>
              <a:r>
                <a:rPr lang="en-US" altLang="zh-CN" sz="2800">
                  <a:latin typeface="Times New Roman" panose="02020603050405020304" pitchFamily="18" charset="0"/>
                  <a:ea typeface="楷体" panose="02010609060101010101" pitchFamily="49" charset="-122"/>
                </a:rPr>
                <a:t>: Lingling lived in Beijing last year.</a:t>
              </a:r>
            </a:p>
            <a:p>
              <a:pPr marL="685800" indent="266700" algn="just">
                <a:lnSpc>
                  <a:spcPct val="150000"/>
                </a:lnSpc>
                <a:tabLst>
                  <a:tab pos="2700655"/>
                </a:tabLst>
              </a:pPr>
              <a:r>
                <a:rPr lang="en-US" altLang="zh-CN" sz="2800">
                  <a:latin typeface="Times New Roman" panose="02020603050405020304" pitchFamily="18" charset="0"/>
                  <a:ea typeface="楷体" panose="02010609060101010101" pitchFamily="49" charset="-122"/>
                </a:rPr>
                <a:t>   </a:t>
              </a:r>
              <a:r>
                <a:rPr lang="zh-CN" altLang="en-US" sz="2800">
                  <a:latin typeface="Times New Roman" panose="02020603050405020304" pitchFamily="18" charset="0"/>
                  <a:ea typeface="楷体" panose="02010609060101010101" pitchFamily="49" charset="-122"/>
                </a:rPr>
                <a:t>玲玲去年居住在北京。</a:t>
              </a:r>
              <a:endParaRPr lang="zh-CN" altLang="zh-CN" sz="2000" kern="100"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endParaRPr>
            </a:p>
          </p:txBody>
        </p:sp>
      </p:grpSp>
      <p:sp>
        <p:nvSpPr>
          <p:cNvPr id="12" name="文本框 11" title=""/>
          <p:cNvSpPr txBox="1"/>
          <p:nvPr>
            <p:custDataLst>
              <p:tags r:id="rId8"/>
            </p:custDataLst>
          </p:nvPr>
        </p:nvSpPr>
        <p:spPr>
          <a:xfrm>
            <a:off x="2298350" y="2208105"/>
            <a:ext cx="1933575" cy="4603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/>
            <a:r>
              <a:rPr lang="zh-CN" altLang="en-US" sz="2400"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句型分析</a:t>
            </a:r>
            <a:r>
              <a:rPr lang="zh-CN" sz="2400"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：</a:t>
            </a:r>
            <a:endParaRPr lang="zh-CN" altLang="en-US" sz="2400">
              <a:latin typeface="Times New Roman" panose="02020603050405020304" pitchFamily="18" charset="0"/>
              <a:ea typeface="楷体" panose="02010609060101010101" pitchFamily="49" charset="-122"/>
              <a:sym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 title=""/>
          <p:cNvSpPr txBox="1"/>
          <p:nvPr>
            <p:custDataLst>
              <p:tags r:id="rId3"/>
            </p:custDataLst>
          </p:nvPr>
        </p:nvSpPr>
        <p:spPr>
          <a:xfrm>
            <a:off x="1457960" y="762000"/>
            <a:ext cx="2501265" cy="50101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indent="0" algn="ctr" defTabSz="914400" fontAlgn="auto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noProof="0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重难精讲</a:t>
            </a:r>
          </a:p>
        </p:txBody>
      </p:sp>
      <p:sp>
        <p:nvSpPr>
          <p:cNvPr id="7" name="文本框 6" title=""/>
          <p:cNvSpPr txBox="1"/>
          <p:nvPr>
            <p:custDataLst>
              <p:tags r:id="rId4"/>
            </p:custDataLst>
          </p:nvPr>
        </p:nvSpPr>
        <p:spPr>
          <a:xfrm>
            <a:off x="1370330" y="1734185"/>
            <a:ext cx="68421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一、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 “</a:t>
            </a:r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描述某人过去居住在某处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”</a:t>
            </a:r>
            <a:r>
              <a:rPr lang="zh-CN" altLang="zh-CN" sz="28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。</a:t>
            </a:r>
          </a:p>
        </p:txBody>
      </p:sp>
      <p:grpSp>
        <p:nvGrpSpPr>
          <p:cNvPr id="11" name="组合 10" title=""/>
          <p:cNvGrpSpPr/>
          <p:nvPr>
            <p:custDataLst>
              <p:tags r:id="rId5"/>
            </p:custDataLst>
          </p:nvPr>
        </p:nvGrpSpPr>
        <p:grpSpPr>
          <a:xfrm>
            <a:off x="2534325" y="3251702"/>
            <a:ext cx="7730889" cy="3148781"/>
            <a:chOff x="2597150" y="3429000"/>
            <a:chExt cx="7730889" cy="2085975"/>
          </a:xfrm>
        </p:grpSpPr>
        <p:sp>
          <p:nvSpPr>
            <p:cNvPr id="9" name="圆角矩形 8"/>
            <p:cNvSpPr/>
            <p:nvPr>
              <p:custDataLst>
                <p:tags r:id="rId6"/>
              </p:custDataLst>
            </p:nvPr>
          </p:nvSpPr>
          <p:spPr>
            <a:xfrm>
              <a:off x="2597150" y="3429000"/>
              <a:ext cx="7261225" cy="2085975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endParaRPr>
            </a:p>
          </p:txBody>
        </p:sp>
        <p:sp>
          <p:nvSpPr>
            <p:cNvPr id="10" name="文本框 9"/>
            <p:cNvSpPr txBox="1"/>
            <p:nvPr>
              <p:custDataLst>
                <p:tags r:id="rId7"/>
              </p:custDataLst>
            </p:nvPr>
          </p:nvSpPr>
          <p:spPr>
            <a:xfrm>
              <a:off x="2915406" y="3429000"/>
              <a:ext cx="7412633" cy="168687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200000"/>
                </a:lnSpc>
              </a:pPr>
              <a:r>
                <a:rPr lang="zh-CN" altLang="en-US" sz="2800" kern="100">
                  <a:effectLst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rPr>
                <a:t>用合适的词填空。</a:t>
              </a:r>
              <a:endParaRPr lang="en-US" altLang="zh-CN" sz="2800" kern="100"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endParaRPr>
            </a:p>
            <a:p>
              <a:pPr algn="just">
                <a:lnSpc>
                  <a:spcPct val="200000"/>
                </a:lnSpc>
              </a:pPr>
              <a:r>
                <a:rPr lang="en-US" altLang="zh-CN" sz="2800" kern="100">
                  <a:effectLst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rPr>
                <a:t>My cousin lived __________ London last </a:t>
              </a:r>
            </a:p>
            <a:p>
              <a:pPr algn="just">
                <a:lnSpc>
                  <a:spcPct val="200000"/>
                </a:lnSpc>
              </a:pPr>
              <a:r>
                <a:rPr lang="en-US" altLang="zh-CN" sz="2800" kern="10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rPr>
                <a:t>summer.</a:t>
              </a:r>
              <a:endParaRPr lang="zh-CN" altLang="zh-CN" sz="2800" kern="100"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endParaRPr>
            </a:p>
          </p:txBody>
        </p:sp>
      </p:grpSp>
      <p:sp>
        <p:nvSpPr>
          <p:cNvPr id="12" name="文本框 11" title=""/>
          <p:cNvSpPr txBox="1"/>
          <p:nvPr>
            <p:custDataLst>
              <p:tags r:id="rId8"/>
            </p:custDataLst>
          </p:nvPr>
        </p:nvSpPr>
        <p:spPr>
          <a:xfrm>
            <a:off x="2534325" y="2591563"/>
            <a:ext cx="1933575" cy="4603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/>
            <a:r>
              <a:rPr lang="zh-CN" altLang="en-US" sz="2400"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例题分析</a:t>
            </a:r>
            <a:r>
              <a:rPr lang="zh-CN" sz="2400"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：</a:t>
            </a:r>
            <a:endParaRPr lang="zh-CN" altLang="en-US" sz="2400">
              <a:latin typeface="Times New Roman" panose="02020603050405020304" pitchFamily="18" charset="0"/>
              <a:ea typeface="楷体" panose="02010609060101010101" pitchFamily="49" charset="-122"/>
              <a:sym typeface="Times New Roman" panose="02020603050405020304" pitchFamily="18" charset="0"/>
            </a:endParaRPr>
          </a:p>
        </p:txBody>
      </p:sp>
      <p:sp>
        <p:nvSpPr>
          <p:cNvPr id="8" name="文本框 7" title="">
            <a:extLst>
              <a:ext uri="{FF2B5EF4-FFF2-40B4-BE49-F238E27FC236}">
                <a16:creationId xmlns:a16="http://schemas.microsoft.com/office/drawing/2014/main" id="{3922A2EB-4FC6-CCF7-2024-09B84E897687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5883350" y="4371698"/>
            <a:ext cx="5631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in</a:t>
            </a:r>
            <a:endParaRPr lang="zh-CN" altLang="zh-CN" sz="280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 title=""/>
          <p:cNvSpPr txBox="1"/>
          <p:nvPr>
            <p:custDataLst>
              <p:tags r:id="rId3"/>
            </p:custDataLst>
          </p:nvPr>
        </p:nvSpPr>
        <p:spPr>
          <a:xfrm>
            <a:off x="1429385" y="638175"/>
            <a:ext cx="2501265" cy="50101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indent="0" algn="ctr" defTabSz="914400" fontAlgn="auto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noProof="0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重难精讲</a:t>
            </a:r>
          </a:p>
        </p:txBody>
      </p:sp>
      <p:sp>
        <p:nvSpPr>
          <p:cNvPr id="3" name="文本框 2" title=""/>
          <p:cNvSpPr txBox="1"/>
          <p:nvPr>
            <p:custDataLst>
              <p:tags r:id="rId4"/>
            </p:custDataLst>
          </p:nvPr>
        </p:nvSpPr>
        <p:spPr>
          <a:xfrm>
            <a:off x="1429385" y="1424916"/>
            <a:ext cx="8678545" cy="6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457200" algn="just">
              <a:lnSpc>
                <a:spcPct val="150000"/>
              </a:lnSpc>
              <a:tabLst>
                <a:tab pos="2700655"/>
              </a:tabLst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二、</a:t>
            </a:r>
            <a:r>
              <a:rPr lang="en-US" altLang="zh-CN" sz="2800" kern="1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“There weren’t..</a:t>
            </a:r>
            <a:r>
              <a:rPr lang="zh-CN" altLang="en-US" sz="2800" kern="1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描述过去没有</a:t>
            </a:r>
            <a:r>
              <a:rPr lang="en-US" altLang="zh-CN" sz="2800" kern="1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…”</a:t>
            </a:r>
            <a:endParaRPr lang="zh-CN" altLang="zh-CN" sz="2000" kern="10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100" name="文本框 99" title=""/>
          <p:cNvSpPr txBox="1"/>
          <p:nvPr>
            <p:custDataLst>
              <p:tags r:id="rId5"/>
            </p:custDataLst>
          </p:nvPr>
        </p:nvSpPr>
        <p:spPr>
          <a:xfrm>
            <a:off x="2505750" y="2467738"/>
            <a:ext cx="1933575" cy="4603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/>
            <a:r>
              <a:rPr lang="zh-CN" sz="2400"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课文例句：</a:t>
            </a:r>
            <a:endParaRPr lang="zh-CN" altLang="en-US" sz="2400">
              <a:latin typeface="Times New Roman" panose="02020603050405020304" pitchFamily="18" charset="0"/>
              <a:ea typeface="楷体" panose="02010609060101010101" pitchFamily="49" charset="-122"/>
              <a:sym typeface="Times New Roman" panose="02020603050405020304" pitchFamily="18" charset="0"/>
            </a:endParaRPr>
          </a:p>
        </p:txBody>
      </p:sp>
      <p:grpSp>
        <p:nvGrpSpPr>
          <p:cNvPr id="4" name="组合 3" title=""/>
          <p:cNvGrpSpPr/>
          <p:nvPr>
            <p:custDataLst>
              <p:tags r:id="rId6"/>
            </p:custDataLst>
          </p:nvPr>
        </p:nvGrpSpPr>
        <p:grpSpPr>
          <a:xfrm>
            <a:off x="2505750" y="3430536"/>
            <a:ext cx="7844155" cy="2269715"/>
            <a:chOff x="2795270" y="3297014"/>
            <a:chExt cx="7120255" cy="1921692"/>
          </a:xfrm>
        </p:grpSpPr>
        <p:sp>
          <p:nvSpPr>
            <p:cNvPr id="9" name="圆角矩形 8"/>
            <p:cNvSpPr/>
            <p:nvPr>
              <p:custDataLst>
                <p:tags r:id="rId7"/>
              </p:custDataLst>
            </p:nvPr>
          </p:nvSpPr>
          <p:spPr>
            <a:xfrm>
              <a:off x="2795270" y="3297014"/>
              <a:ext cx="7120255" cy="1921692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endParaRPr>
            </a:p>
          </p:txBody>
        </p:sp>
        <p:sp>
          <p:nvSpPr>
            <p:cNvPr id="6" name="文本框 5"/>
            <p:cNvSpPr txBox="1"/>
            <p:nvPr>
              <p:custDataLst>
                <p:tags r:id="rId8"/>
              </p:custDataLst>
            </p:nvPr>
          </p:nvSpPr>
          <p:spPr>
            <a:xfrm>
              <a:off x="4002585" y="3705377"/>
              <a:ext cx="4764772" cy="117410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indent="457200" algn="just">
                <a:lnSpc>
                  <a:spcPct val="150000"/>
                </a:lnSpc>
                <a:tabLst>
                  <a:tab pos="2700655"/>
                </a:tabLst>
              </a:pPr>
              <a:r>
                <a:rPr lang="en-US" altLang="zh-CN" sz="2800" b="1" kern="10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rPr>
                <a:t>There weren't </a:t>
              </a:r>
              <a:r>
                <a:rPr lang="en-US" altLang="zh-CN" sz="2800" kern="10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rPr>
                <a:t>many buses.</a:t>
              </a:r>
            </a:p>
            <a:p>
              <a:pPr indent="457200" algn="just">
                <a:lnSpc>
                  <a:spcPct val="150000"/>
                </a:lnSpc>
                <a:tabLst>
                  <a:tab pos="2700655"/>
                </a:tabLst>
              </a:pPr>
              <a:r>
                <a:rPr lang="zh-CN" altLang="en-US" sz="2800" kern="10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rPr>
                <a:t>没有许多公共汽车。</a:t>
              </a:r>
              <a:endParaRPr lang="zh-CN" altLang="zh-CN" sz="20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 title=""/>
          <p:cNvSpPr txBox="1"/>
          <p:nvPr>
            <p:custDataLst>
              <p:tags r:id="rId3"/>
            </p:custDataLst>
          </p:nvPr>
        </p:nvSpPr>
        <p:spPr>
          <a:xfrm>
            <a:off x="1467485" y="542925"/>
            <a:ext cx="2501265" cy="50101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indent="0" algn="ctr" defTabSz="914400" fontAlgn="auto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noProof="0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重难精讲</a:t>
            </a:r>
          </a:p>
        </p:txBody>
      </p:sp>
      <p:sp>
        <p:nvSpPr>
          <p:cNvPr id="7" name="文本框 6" title=""/>
          <p:cNvSpPr txBox="1"/>
          <p:nvPr>
            <p:custDataLst>
              <p:tags r:id="rId4"/>
            </p:custDataLst>
          </p:nvPr>
        </p:nvSpPr>
        <p:spPr>
          <a:xfrm>
            <a:off x="1398905" y="1375334"/>
            <a:ext cx="9135745" cy="6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457200" algn="just">
              <a:lnSpc>
                <a:spcPct val="150000"/>
              </a:lnSpc>
              <a:tabLst>
                <a:tab pos="2700655"/>
              </a:tabLst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二、</a:t>
            </a:r>
            <a:r>
              <a:rPr lang="en-US" altLang="zh-CN" sz="2800" kern="1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“There weren’t..</a:t>
            </a:r>
            <a:r>
              <a:rPr lang="zh-CN" altLang="en-US" sz="2800" kern="1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描述过去没有</a:t>
            </a:r>
            <a:r>
              <a:rPr lang="en-US" altLang="zh-CN" sz="2800" kern="1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…”</a:t>
            </a:r>
            <a:endParaRPr lang="zh-CN" altLang="zh-CN" sz="2000" kern="10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grpSp>
        <p:nvGrpSpPr>
          <p:cNvPr id="11" name="组合 10" title=""/>
          <p:cNvGrpSpPr/>
          <p:nvPr>
            <p:custDataLst>
              <p:tags r:id="rId5"/>
            </p:custDataLst>
          </p:nvPr>
        </p:nvGrpSpPr>
        <p:grpSpPr>
          <a:xfrm>
            <a:off x="2543850" y="3164257"/>
            <a:ext cx="7261225" cy="2931743"/>
            <a:chOff x="2597150" y="3428999"/>
            <a:chExt cx="7261225" cy="2931743"/>
          </a:xfrm>
        </p:grpSpPr>
        <p:sp>
          <p:nvSpPr>
            <p:cNvPr id="9" name="圆角矩形 8"/>
            <p:cNvSpPr/>
            <p:nvPr>
              <p:custDataLst>
                <p:tags r:id="rId6"/>
              </p:custDataLst>
            </p:nvPr>
          </p:nvSpPr>
          <p:spPr>
            <a:xfrm>
              <a:off x="2597150" y="3428999"/>
              <a:ext cx="7261225" cy="2931743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endParaRPr>
            </a:p>
          </p:txBody>
        </p:sp>
        <p:sp>
          <p:nvSpPr>
            <p:cNvPr id="10" name="文本框 9"/>
            <p:cNvSpPr txBox="1"/>
            <p:nvPr>
              <p:custDataLst>
                <p:tags r:id="rId7"/>
              </p:custDataLst>
            </p:nvPr>
          </p:nvSpPr>
          <p:spPr>
            <a:xfrm>
              <a:off x="2762249" y="3626125"/>
              <a:ext cx="6931026" cy="25958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indent="304800" algn="l">
                <a:lnSpc>
                  <a:spcPct val="150000"/>
                </a:lnSpc>
              </a:pPr>
              <a:r>
                <a:rPr lang="zh-CN" altLang="en-US" sz="2800" kern="100">
                  <a:effectLst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rPr>
                <a:t>此句是存现句型的一般过去时的否定句，表示过去某地没有某些物品，</a:t>
              </a:r>
              <a:r>
                <a:rPr lang="en-US" altLang="zh-CN" sz="2800" kern="100">
                  <a:effectLst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rPr>
                <a:t>weren't</a:t>
              </a:r>
              <a:r>
                <a:rPr lang="zh-CN" altLang="en-US" sz="2800" kern="100">
                  <a:effectLst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rPr>
                <a:t>是</a:t>
              </a:r>
              <a:r>
                <a:rPr lang="en-US" altLang="zh-CN" sz="2800" kern="100" err="1">
                  <a:effectLst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rPr>
                <a:t>werenot</a:t>
              </a:r>
              <a:r>
                <a:rPr lang="zh-CN" altLang="en-US" sz="2800" kern="100">
                  <a:effectLst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rPr>
                <a:t>的缩写形式。</a:t>
              </a:r>
              <a:r>
                <a:rPr lang="en-US" altLang="zh-CN" sz="2800" kern="100">
                  <a:effectLst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rPr>
                <a:t>were</a:t>
              </a:r>
              <a:r>
                <a:rPr lang="zh-CN" altLang="en-US" sz="2800" kern="100">
                  <a:effectLst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rPr>
                <a:t>是</a:t>
              </a:r>
              <a:r>
                <a:rPr lang="en-US" altLang="zh-CN" sz="2800" kern="100">
                  <a:effectLst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rPr>
                <a:t>are</a:t>
              </a:r>
              <a:r>
                <a:rPr lang="zh-CN" altLang="en-US" sz="2800" kern="100">
                  <a:effectLst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rPr>
                <a:t>的过去式</a:t>
              </a:r>
              <a:r>
                <a:rPr lang="en-US" altLang="zh-CN" sz="2800" kern="100">
                  <a:effectLst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rPr>
                <a:t>:There weren't+</a:t>
              </a:r>
              <a:r>
                <a:rPr lang="zh-CN" altLang="en-US" sz="2800" kern="100">
                  <a:effectLst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rPr>
                <a:t>可数名词复数</a:t>
              </a:r>
              <a:r>
                <a:rPr lang="en-US" altLang="zh-CN" sz="2800" kern="100">
                  <a:effectLst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rPr>
                <a:t>(+</a:t>
              </a:r>
              <a:r>
                <a:rPr lang="zh-CN" altLang="en-US" sz="2800" kern="100">
                  <a:effectLst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rPr>
                <a:t>其他</a:t>
              </a:r>
              <a:r>
                <a:rPr lang="en-US" altLang="zh-CN" sz="2800" kern="100">
                  <a:effectLst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rPr>
                <a:t>)</a:t>
              </a:r>
              <a:endParaRPr lang="zh-CN" altLang="zh-CN" sz="2000" kern="100"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endParaRPr>
            </a:p>
          </p:txBody>
        </p:sp>
      </p:grpSp>
      <p:sp>
        <p:nvSpPr>
          <p:cNvPr id="12" name="文本框 11" title=""/>
          <p:cNvSpPr txBox="1"/>
          <p:nvPr>
            <p:custDataLst>
              <p:tags r:id="rId8"/>
            </p:custDataLst>
          </p:nvPr>
        </p:nvSpPr>
        <p:spPr>
          <a:xfrm>
            <a:off x="2543850" y="2372488"/>
            <a:ext cx="1790025" cy="4603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/>
            <a:r>
              <a:rPr lang="zh-CN" altLang="en-US" sz="2400"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句型分析</a:t>
            </a:r>
            <a:r>
              <a:rPr lang="zh-CN" sz="2400"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：</a:t>
            </a:r>
            <a:endParaRPr lang="zh-CN" altLang="en-US" sz="2400">
              <a:latin typeface="Times New Roman" panose="02020603050405020304" pitchFamily="18" charset="0"/>
              <a:ea typeface="楷体" panose="02010609060101010101" pitchFamily="49" charset="-122"/>
              <a:sym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grpSp>
        <p:nvGrpSpPr>
          <p:cNvPr id="8" name="组合 7" title="">
            <a:extLst>
              <a:ext uri="{FF2B5EF4-FFF2-40B4-BE49-F238E27FC236}">
                <a16:creationId xmlns:a16="http://schemas.microsoft.com/office/drawing/2014/main" id="{39972EF6-8B51-A60A-CAB3-192E6C615C29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2549525" y="2825982"/>
            <a:ext cx="7833964" cy="3329011"/>
            <a:chOff x="2549525" y="2825982"/>
            <a:chExt cx="7833964" cy="3329011"/>
          </a:xfrm>
        </p:grpSpPr>
        <p:grpSp>
          <p:nvGrpSpPr>
            <p:cNvPr id="11" name="组合 10"/>
            <p:cNvGrpSpPr/>
            <p:nvPr>
              <p:custDataLst>
                <p:tags r:id="rId4"/>
              </p:custDataLst>
            </p:nvPr>
          </p:nvGrpSpPr>
          <p:grpSpPr>
            <a:xfrm>
              <a:off x="2549525" y="2825982"/>
              <a:ext cx="7833964" cy="3329011"/>
              <a:chOff x="2597150" y="3092326"/>
              <a:chExt cx="7833964" cy="3329011"/>
            </a:xfrm>
          </p:grpSpPr>
          <p:sp>
            <p:nvSpPr>
              <p:cNvPr id="9" name="圆角矩形 8"/>
              <p:cNvSpPr/>
              <p:nvPr>
                <p:custDataLst>
                  <p:tags r:id="rId5"/>
                </p:custDataLst>
              </p:nvPr>
            </p:nvSpPr>
            <p:spPr>
              <a:xfrm>
                <a:off x="2597150" y="3092326"/>
                <a:ext cx="7261225" cy="3329011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bg2"/>
                </a:solidFill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 panose="020f0502020204030204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 panose="020f0502020204030204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 panose="020f0502020204030204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 panose="020f0502020204030204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 panose="020f0502020204030204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 panose="020f0502020204030204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 panose="020f0502020204030204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 panose="020f0502020204030204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 panose="020f0502020204030204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latin typeface="Times New Roman" panose="02020603050405020304" pitchFamily="18" charset="0"/>
                  <a:ea typeface="楷体" panose="02010609060101010101" pitchFamily="49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0" name="文本框 9"/>
              <p:cNvSpPr txBox="1"/>
              <p:nvPr>
                <p:custDataLst>
                  <p:tags r:id="rId6"/>
                </p:custDataLst>
              </p:nvPr>
            </p:nvSpPr>
            <p:spPr>
              <a:xfrm>
                <a:off x="2773014" y="3286966"/>
                <a:ext cx="7658100" cy="26001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304800" algn="l">
                  <a:lnSpc>
                    <a:spcPct val="150000"/>
                  </a:lnSpc>
                </a:pPr>
                <a:r>
                  <a:rPr lang="zh-CN" altLang="en-US" sz="2800" kern="100">
                    <a:effectLst/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  <a:sym typeface="Times New Roman" panose="02020603050405020304" pitchFamily="18" charset="0"/>
                  </a:rPr>
                  <a:t>根据图片，判断对</a:t>
                </a:r>
                <a:r>
                  <a:rPr lang="en-US" altLang="zh-CN" sz="2800" kern="100">
                    <a:effectLst/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  <a:sym typeface="Times New Roman" panose="02020603050405020304" pitchFamily="18" charset="0"/>
                  </a:rPr>
                  <a:t>(T)</a:t>
                </a:r>
                <a:r>
                  <a:rPr lang="zh-CN" altLang="en-US" sz="2800" kern="100">
                    <a:effectLst/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  <a:sym typeface="Times New Roman" panose="02020603050405020304" pitchFamily="18" charset="0"/>
                  </a:rPr>
                  <a:t>错</a:t>
                </a:r>
                <a:r>
                  <a:rPr lang="en-US" altLang="zh-CN" sz="2800" kern="100">
                    <a:effectLst/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  <a:sym typeface="Times New Roman" panose="02020603050405020304" pitchFamily="18" charset="0"/>
                  </a:rPr>
                  <a:t>(F)</a:t>
                </a:r>
                <a:r>
                  <a:rPr lang="zh-CN" altLang="en-US" sz="2800" kern="100">
                    <a:effectLst/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  <a:sym typeface="Times New Roman" panose="02020603050405020304" pitchFamily="18" charset="0"/>
                  </a:rPr>
                  <a:t>。</a:t>
                </a:r>
                <a:endParaRPr lang="en-US" altLang="zh-CN" sz="2800" kern="100">
                  <a:effectLst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endParaRPr>
              </a:p>
              <a:p>
                <a:pPr indent="304800" algn="l">
                  <a:lnSpc>
                    <a:spcPct val="150000"/>
                  </a:lnSpc>
                </a:pPr>
                <a:r>
                  <a:rPr lang="zh-CN" altLang="en-US" sz="2800" kern="100">
                    <a:effectLst/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  <a:sym typeface="Times New Roman" panose="02020603050405020304" pitchFamily="18" charset="0"/>
                  </a:rPr>
                  <a:t>①</a:t>
                </a:r>
                <a:r>
                  <a:rPr lang="en-US" altLang="zh-CN" sz="2800" kern="100">
                    <a:effectLst/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  <a:sym typeface="Times New Roman" panose="02020603050405020304" pitchFamily="18" charset="0"/>
                  </a:rPr>
                  <a:t>There were two chairs.</a:t>
                </a:r>
              </a:p>
              <a:p>
                <a:pPr indent="304800" algn="l">
                  <a:lnSpc>
                    <a:spcPct val="150000"/>
                  </a:lnSpc>
                </a:pPr>
                <a:r>
                  <a:rPr lang="en-US" altLang="zh-CN" sz="2800" kern="100">
                    <a:effectLst/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  <a:sym typeface="Times New Roman" panose="02020603050405020304" pitchFamily="18" charset="0"/>
                  </a:rPr>
                  <a:t>②There was a TV.</a:t>
                </a:r>
              </a:p>
              <a:p>
                <a:pPr indent="304800" algn="l">
                  <a:lnSpc>
                    <a:spcPct val="150000"/>
                  </a:lnSpc>
                </a:pPr>
                <a:r>
                  <a:rPr lang="zh-CN" altLang="en-US" sz="2800" kern="100">
                    <a:effectLst/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  <a:sym typeface="Times New Roman" panose="02020603050405020304" pitchFamily="18" charset="0"/>
                  </a:rPr>
                  <a:t>③</a:t>
                </a:r>
                <a:r>
                  <a:rPr lang="en-US" altLang="zh-CN" sz="2800" kern="100">
                    <a:effectLst/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  <a:sym typeface="Times New Roman" panose="02020603050405020304" pitchFamily="18" charset="0"/>
                  </a:rPr>
                  <a:t>There wasn't a table.</a:t>
                </a:r>
              </a:p>
            </p:txBody>
          </p:sp>
        </p:grpSp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09B54182-65F8-A4C1-B47C-48AA372A3E2C}"/>
                </a:ext>
              </a:extLst>
            </p:cNvPr>
            <p:cNvPicPr>
              <a:picLocks noChangeAspect="1" noChangeArrowheads="1"/>
            </p:cNvPicPr>
            <p:nvPr>
              <p:custDataLst>
                <p:tags r:id="rId8"/>
              </p:custDataLst>
            </p:nvPr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961600" y="4818025"/>
              <a:ext cx="1423680" cy="11462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文本框 1" title=""/>
          <p:cNvSpPr txBox="1"/>
          <p:nvPr>
            <p:custDataLst>
              <p:tags r:id="rId9"/>
            </p:custDataLst>
          </p:nvPr>
        </p:nvSpPr>
        <p:spPr>
          <a:xfrm>
            <a:off x="1410335" y="438150"/>
            <a:ext cx="2501265" cy="50101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indent="0" algn="ctr" defTabSz="914400" fontAlgn="auto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noProof="0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重难精讲</a:t>
            </a:r>
          </a:p>
        </p:txBody>
      </p:sp>
      <p:sp>
        <p:nvSpPr>
          <p:cNvPr id="7" name="文本框 6" title=""/>
          <p:cNvSpPr txBox="1"/>
          <p:nvPr>
            <p:custDataLst>
              <p:tags r:id="rId10"/>
            </p:custDataLst>
          </p:nvPr>
        </p:nvSpPr>
        <p:spPr>
          <a:xfrm>
            <a:off x="1208405" y="1007502"/>
            <a:ext cx="8602345" cy="6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457200" algn="just">
              <a:lnSpc>
                <a:spcPct val="150000"/>
              </a:lnSpc>
              <a:tabLst>
                <a:tab pos="2700655"/>
              </a:tabLst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二、</a:t>
            </a:r>
            <a:r>
              <a:rPr lang="en-US" altLang="zh-CN" sz="2800" kern="1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“There weren’t..</a:t>
            </a:r>
            <a:r>
              <a:rPr lang="zh-CN" altLang="en-US" sz="2800" kern="1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描述过去没有</a:t>
            </a:r>
            <a:r>
              <a:rPr lang="en-US" altLang="zh-CN" sz="2800" kern="1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…”</a:t>
            </a:r>
            <a:endParaRPr lang="zh-CN" altLang="zh-CN" sz="2000" kern="10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12" name="文本框 11" title=""/>
          <p:cNvSpPr txBox="1"/>
          <p:nvPr>
            <p:custDataLst>
              <p:tags r:id="rId11"/>
            </p:custDataLst>
          </p:nvPr>
        </p:nvSpPr>
        <p:spPr>
          <a:xfrm>
            <a:off x="2549525" y="2067060"/>
            <a:ext cx="1933575" cy="4603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/>
            <a:r>
              <a:rPr lang="zh-CN" altLang="en-US" sz="2400"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例题分析</a:t>
            </a:r>
            <a:r>
              <a:rPr lang="zh-CN" sz="2400"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：</a:t>
            </a:r>
            <a:endParaRPr lang="zh-CN" altLang="en-US" sz="2400">
              <a:latin typeface="Times New Roman" panose="02020603050405020304" pitchFamily="18" charset="0"/>
              <a:ea typeface="楷体" panose="02010609060101010101" pitchFamily="49" charset="-122"/>
              <a:sym typeface="Times New Roman" panose="02020603050405020304" pitchFamily="18" charset="0"/>
            </a:endParaRPr>
          </a:p>
        </p:txBody>
      </p:sp>
      <p:sp>
        <p:nvSpPr>
          <p:cNvPr id="6" name="文本框 5" title=""/>
          <p:cNvSpPr txBox="1"/>
          <p:nvPr>
            <p:custDataLst>
              <p:tags r:id="rId12"/>
            </p:custDataLst>
          </p:nvPr>
        </p:nvSpPr>
        <p:spPr>
          <a:xfrm>
            <a:off x="6880514" y="3797501"/>
            <a:ext cx="404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F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4" name="文本框 3" title="">
            <a:extLst>
              <a:ext uri="{FF2B5EF4-FFF2-40B4-BE49-F238E27FC236}">
                <a16:creationId xmlns:a16="http://schemas.microsoft.com/office/drawing/2014/main" id="{066BEADA-A6BF-C67F-BF97-3BF1537F3422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6352300" y="4416933"/>
            <a:ext cx="4235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T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5" name="文本框 4" title="">
            <a:extLst>
              <a:ext uri="{FF2B5EF4-FFF2-40B4-BE49-F238E27FC236}">
                <a16:creationId xmlns:a16="http://schemas.microsoft.com/office/drawing/2014/main" id="{2C571397-4D38-715E-A4A4-C172B756D4A6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6699856" y="5018877"/>
            <a:ext cx="404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F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  <p:bldP spid="6" grpId="0"/>
      <p:bldP spid="4" grpId="0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 title=""/>
          <p:cNvSpPr txBox="1"/>
          <p:nvPr>
            <p:custDataLst>
              <p:tags r:id="rId3"/>
            </p:custDataLst>
          </p:nvPr>
        </p:nvSpPr>
        <p:spPr>
          <a:xfrm>
            <a:off x="1381760" y="390525"/>
            <a:ext cx="2501265" cy="50101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indent="0" algn="ctr" defTabSz="914400" fontAlgn="auto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noProof="0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重难精讲</a:t>
            </a:r>
          </a:p>
        </p:txBody>
      </p:sp>
      <p:sp>
        <p:nvSpPr>
          <p:cNvPr id="3" name="文本框 2" title=""/>
          <p:cNvSpPr txBox="1"/>
          <p:nvPr>
            <p:custDataLst>
              <p:tags r:id="rId4"/>
            </p:custDataLst>
          </p:nvPr>
        </p:nvSpPr>
        <p:spPr>
          <a:xfrm>
            <a:off x="1294130" y="1362710"/>
            <a:ext cx="11999083" cy="656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457200" algn="just">
              <a:lnSpc>
                <a:spcPct val="150000"/>
              </a:lnSpc>
              <a:tabLst>
                <a:tab pos="2700655"/>
              </a:tabLst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三、</a:t>
            </a:r>
            <a:r>
              <a:rPr lang="en-US" altLang="zh-CN" sz="2800" kern="1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 “There wasn’t.... </a:t>
            </a:r>
            <a:r>
              <a:rPr lang="zh-CN" altLang="en-US" sz="2800" kern="1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描述过去没有某物品</a:t>
            </a:r>
            <a:r>
              <a:rPr lang="en-US" altLang="zh-CN" sz="2800" kern="1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”</a:t>
            </a:r>
            <a:endParaRPr lang="zh-CN" altLang="zh-CN" sz="2000" kern="10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100" name="文本框 99" title=""/>
          <p:cNvSpPr txBox="1"/>
          <p:nvPr>
            <p:custDataLst>
              <p:tags r:id="rId5"/>
            </p:custDataLst>
          </p:nvPr>
        </p:nvSpPr>
        <p:spPr>
          <a:xfrm>
            <a:off x="2458125" y="2220088"/>
            <a:ext cx="1933575" cy="4603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/>
            <a:r>
              <a:rPr lang="zh-CN" sz="2400"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课文例句：</a:t>
            </a:r>
            <a:endParaRPr lang="zh-CN" altLang="en-US" sz="2400">
              <a:latin typeface="Times New Roman" panose="02020603050405020304" pitchFamily="18" charset="0"/>
              <a:ea typeface="楷体" panose="02010609060101010101" pitchFamily="49" charset="-122"/>
              <a:sym typeface="Times New Roman" panose="02020603050405020304" pitchFamily="18" charset="0"/>
            </a:endParaRPr>
          </a:p>
        </p:txBody>
      </p:sp>
      <p:grpSp>
        <p:nvGrpSpPr>
          <p:cNvPr id="4" name="组合 3" title=""/>
          <p:cNvGrpSpPr/>
          <p:nvPr>
            <p:custDataLst>
              <p:tags r:id="rId6"/>
            </p:custDataLst>
          </p:nvPr>
        </p:nvGrpSpPr>
        <p:grpSpPr>
          <a:xfrm>
            <a:off x="2458125" y="3057524"/>
            <a:ext cx="7844155" cy="1924051"/>
            <a:chOff x="2795270" y="3190874"/>
            <a:chExt cx="7120255" cy="3483618"/>
          </a:xfrm>
        </p:grpSpPr>
        <p:sp>
          <p:nvSpPr>
            <p:cNvPr id="9" name="圆角矩形 8"/>
            <p:cNvSpPr/>
            <p:nvPr>
              <p:custDataLst>
                <p:tags r:id="rId7"/>
              </p:custDataLst>
            </p:nvPr>
          </p:nvSpPr>
          <p:spPr>
            <a:xfrm>
              <a:off x="2795270" y="3190874"/>
              <a:ext cx="7120255" cy="3483618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endParaRPr>
            </a:p>
          </p:txBody>
        </p:sp>
        <p:sp>
          <p:nvSpPr>
            <p:cNvPr id="6" name="文本框 5"/>
            <p:cNvSpPr txBox="1"/>
            <p:nvPr>
              <p:custDataLst>
                <p:tags r:id="rId8"/>
              </p:custDataLst>
            </p:nvPr>
          </p:nvSpPr>
          <p:spPr>
            <a:xfrm>
              <a:off x="4221401" y="3695795"/>
              <a:ext cx="4303590" cy="270341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indent="457200">
                <a:lnSpc>
                  <a:spcPct val="150000"/>
                </a:lnSpc>
                <a:tabLst>
                  <a:tab pos="2700655"/>
                </a:tabLst>
              </a:pPr>
              <a:r>
                <a:rPr lang="en-US" altLang="zh-CN" sz="2800" b="1" kern="10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rPr>
                <a:t>There wasn’t </a:t>
              </a:r>
              <a:r>
                <a:rPr lang="en-US" altLang="zh-CN" sz="2800" kern="10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rPr>
                <a:t>a television.</a:t>
              </a:r>
            </a:p>
            <a:p>
              <a:pPr indent="457200">
                <a:lnSpc>
                  <a:spcPct val="150000"/>
                </a:lnSpc>
                <a:tabLst>
                  <a:tab pos="2700655"/>
                </a:tabLst>
              </a:pPr>
              <a:r>
                <a:rPr lang="zh-CN" altLang="en-US" sz="2800" kern="10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rPr>
                <a:t>这儿没有电视。</a:t>
              </a:r>
              <a:endParaRPr lang="zh-CN" altLang="zh-CN" sz="20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endParaRPr>
            </a:p>
          </p:txBody>
        </p:sp>
      </p:grpSp>
      <p:pic>
        <p:nvPicPr>
          <p:cNvPr id="5" name="Picture 5" title="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/>
          <a:stretch>
            <a:fillRect/>
          </a:stretch>
        </p:blipFill>
        <p:spPr>
          <a:xfrm flipH="1">
            <a:off x="11442700" y="10922000"/>
            <a:ext cx="0" cy="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 title=""/>
          <p:cNvSpPr txBox="1"/>
          <p:nvPr>
            <p:custDataLst>
              <p:tags r:id="rId3"/>
            </p:custDataLst>
          </p:nvPr>
        </p:nvSpPr>
        <p:spPr>
          <a:xfrm>
            <a:off x="1457960" y="457200"/>
            <a:ext cx="2501265" cy="50101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indent="0" algn="ctr" defTabSz="914400" fontAlgn="auto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noProof="0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重难精讲</a:t>
            </a:r>
          </a:p>
        </p:txBody>
      </p:sp>
      <p:sp>
        <p:nvSpPr>
          <p:cNvPr id="7" name="文本框 6" title=""/>
          <p:cNvSpPr txBox="1"/>
          <p:nvPr>
            <p:custDataLst>
              <p:tags r:id="rId4"/>
            </p:custDataLst>
          </p:nvPr>
        </p:nvSpPr>
        <p:spPr>
          <a:xfrm>
            <a:off x="1341755" y="1115060"/>
            <a:ext cx="8507095" cy="6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457200" algn="just">
              <a:lnSpc>
                <a:spcPct val="150000"/>
              </a:lnSpc>
              <a:tabLst>
                <a:tab pos="2700655"/>
              </a:tabLst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三、</a:t>
            </a:r>
            <a:r>
              <a:rPr lang="en-US" altLang="zh-CN" sz="2800" kern="1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 “There wasn’t.... </a:t>
            </a:r>
            <a:r>
              <a:rPr lang="zh-CN" altLang="en-US" sz="2800" kern="1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描述过去没有某物品</a:t>
            </a:r>
            <a:r>
              <a:rPr lang="en-US" altLang="zh-CN" sz="2800" kern="1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”</a:t>
            </a:r>
            <a:endParaRPr lang="zh-CN" altLang="zh-CN" sz="2000" kern="10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grpSp>
        <p:nvGrpSpPr>
          <p:cNvPr id="11" name="组合 10" title=""/>
          <p:cNvGrpSpPr/>
          <p:nvPr>
            <p:custDataLst>
              <p:tags r:id="rId5"/>
            </p:custDataLst>
          </p:nvPr>
        </p:nvGrpSpPr>
        <p:grpSpPr>
          <a:xfrm>
            <a:off x="2505750" y="2590799"/>
            <a:ext cx="7276425" cy="3429001"/>
            <a:chOff x="2597150" y="3428999"/>
            <a:chExt cx="7276425" cy="3429001"/>
          </a:xfrm>
        </p:grpSpPr>
        <p:sp>
          <p:nvSpPr>
            <p:cNvPr id="9" name="圆角矩形 8"/>
            <p:cNvSpPr/>
            <p:nvPr>
              <p:custDataLst>
                <p:tags r:id="rId6"/>
              </p:custDataLst>
            </p:nvPr>
          </p:nvSpPr>
          <p:spPr>
            <a:xfrm>
              <a:off x="2597150" y="3428999"/>
              <a:ext cx="7261225" cy="3429001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endParaRPr>
            </a:p>
          </p:txBody>
        </p:sp>
        <p:sp>
          <p:nvSpPr>
            <p:cNvPr id="10" name="文本框 9"/>
            <p:cNvSpPr txBox="1"/>
            <p:nvPr>
              <p:custDataLst>
                <p:tags r:id="rId7"/>
              </p:custDataLst>
            </p:nvPr>
          </p:nvSpPr>
          <p:spPr>
            <a:xfrm>
              <a:off x="2799992" y="3650233"/>
              <a:ext cx="7073583" cy="25958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indent="304800" algn="l">
                <a:lnSpc>
                  <a:spcPct val="150000"/>
                </a:lnSpc>
              </a:pPr>
              <a:r>
                <a:rPr lang="zh-CN" altLang="en-US" sz="2800" kern="100">
                  <a:effectLst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rPr>
                <a:t>当描述的物品为可数名词单数或不可数名词时，要把</a:t>
              </a:r>
              <a:r>
                <a:rPr lang="en-US" altLang="zh-CN" sz="2800" kern="100">
                  <a:effectLst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rPr>
                <a:t>weren't</a:t>
              </a:r>
              <a:r>
                <a:rPr lang="zh-CN" altLang="en-US" sz="2800" kern="100">
                  <a:effectLst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rPr>
                <a:t>换成</a:t>
              </a:r>
              <a:r>
                <a:rPr lang="en-US" altLang="zh-CN" sz="2800" kern="100">
                  <a:effectLst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rPr>
                <a:t>wasn't</a:t>
              </a:r>
              <a:r>
                <a:rPr lang="zh-CN" altLang="en-US" sz="2800" kern="100">
                  <a:effectLst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rPr>
                <a:t>，</a:t>
              </a:r>
              <a:r>
                <a:rPr lang="en-US" altLang="zh-CN" sz="2800" kern="100">
                  <a:effectLst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rPr>
                <a:t>wasn't</a:t>
              </a:r>
              <a:r>
                <a:rPr lang="zh-CN" altLang="en-US" sz="2800" kern="100">
                  <a:effectLst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rPr>
                <a:t>是</a:t>
              </a:r>
              <a:r>
                <a:rPr lang="en-US" altLang="zh-CN" sz="2800" kern="100">
                  <a:effectLst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rPr>
                <a:t>was not</a:t>
              </a:r>
              <a:r>
                <a:rPr lang="zh-CN" altLang="en-US" sz="2800" kern="100">
                  <a:effectLst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rPr>
                <a:t>的缩写。</a:t>
              </a:r>
              <a:r>
                <a:rPr lang="en-US" altLang="zh-CN" sz="2800" kern="100">
                  <a:effectLst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rPr>
                <a:t>was</a:t>
              </a:r>
              <a:r>
                <a:rPr lang="zh-CN" altLang="en-US" sz="2800" kern="100">
                  <a:effectLst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rPr>
                <a:t>是</a:t>
              </a:r>
              <a:r>
                <a:rPr lang="en-US" altLang="zh-CN" sz="2800" kern="100">
                  <a:effectLst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rPr>
                <a:t>am</a:t>
              </a:r>
              <a:r>
                <a:rPr lang="zh-CN" altLang="en-US" sz="2800" kern="100">
                  <a:effectLst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rPr>
                <a:t>和</a:t>
              </a:r>
              <a:r>
                <a:rPr lang="en-US" altLang="zh-CN" sz="2800" kern="100">
                  <a:effectLst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rPr>
                <a:t>is</a:t>
              </a:r>
              <a:r>
                <a:rPr lang="zh-CN" altLang="en-US" sz="2800" kern="100">
                  <a:effectLst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rPr>
                <a:t>的过去式</a:t>
              </a:r>
              <a:r>
                <a:rPr lang="en-US" altLang="zh-CN" sz="2800" kern="100">
                  <a:effectLst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rPr>
                <a:t>There wasn't+</a:t>
              </a:r>
              <a:r>
                <a:rPr lang="zh-CN" altLang="en-US" sz="2800" kern="100">
                  <a:effectLst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rPr>
                <a:t>可教名词单数</a:t>
              </a:r>
              <a:r>
                <a:rPr lang="en-US" altLang="zh-CN" sz="2800" kern="100">
                  <a:effectLst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rPr>
                <a:t>/</a:t>
              </a:r>
              <a:r>
                <a:rPr lang="zh-CN" altLang="en-US" sz="2800" kern="100">
                  <a:effectLst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rPr>
                <a:t>不可教名词</a:t>
              </a:r>
              <a:r>
                <a:rPr lang="en-US" altLang="zh-CN" sz="2800" kern="100">
                  <a:effectLst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rPr>
                <a:t>(+</a:t>
              </a:r>
              <a:r>
                <a:rPr lang="zh-CN" altLang="en-US" sz="2800" kern="100">
                  <a:effectLst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rPr>
                <a:t>其他</a:t>
              </a:r>
              <a:r>
                <a:rPr lang="en-US" altLang="zh-CN" sz="2800" kern="100">
                  <a:effectLst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rPr>
                <a:t>)</a:t>
              </a:r>
              <a:endParaRPr lang="zh-CN" altLang="zh-CN" sz="2000" kern="100"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endParaRPr>
            </a:p>
          </p:txBody>
        </p:sp>
      </p:grpSp>
      <p:sp>
        <p:nvSpPr>
          <p:cNvPr id="12" name="文本框 11" title=""/>
          <p:cNvSpPr txBox="1"/>
          <p:nvPr>
            <p:custDataLst>
              <p:tags r:id="rId8"/>
            </p:custDataLst>
          </p:nvPr>
        </p:nvSpPr>
        <p:spPr>
          <a:xfrm>
            <a:off x="2505750" y="1972438"/>
            <a:ext cx="1790025" cy="4603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/>
            <a:r>
              <a:rPr lang="zh-CN" altLang="en-US" sz="2400"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句型分析</a:t>
            </a:r>
            <a:r>
              <a:rPr lang="zh-CN" sz="2400"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：</a:t>
            </a:r>
            <a:endParaRPr lang="zh-CN" altLang="en-US" sz="2400">
              <a:latin typeface="Times New Roman" panose="02020603050405020304" pitchFamily="18" charset="0"/>
              <a:ea typeface="楷体" panose="02010609060101010101" pitchFamily="49" charset="-122"/>
              <a:sym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 title=""/>
          <p:cNvSpPr txBox="1"/>
          <p:nvPr>
            <p:custDataLst>
              <p:tags r:id="rId4"/>
            </p:custDataLst>
          </p:nvPr>
        </p:nvSpPr>
        <p:spPr>
          <a:xfrm>
            <a:off x="1410335" y="438150"/>
            <a:ext cx="2501265" cy="50101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indent="0" algn="ctr" defTabSz="914400" fontAlgn="auto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noProof="0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重难精讲</a:t>
            </a:r>
          </a:p>
        </p:txBody>
      </p:sp>
      <p:sp>
        <p:nvSpPr>
          <p:cNvPr id="7" name="文本框 6" title=""/>
          <p:cNvSpPr txBox="1"/>
          <p:nvPr>
            <p:custDataLst>
              <p:tags r:id="rId5"/>
            </p:custDataLst>
          </p:nvPr>
        </p:nvSpPr>
        <p:spPr>
          <a:xfrm>
            <a:off x="1226972" y="1070150"/>
            <a:ext cx="9834317" cy="656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457200" algn="just">
              <a:lnSpc>
                <a:spcPct val="150000"/>
              </a:lnSpc>
              <a:tabLst>
                <a:tab pos="2700655"/>
              </a:tabLst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三、</a:t>
            </a:r>
            <a:r>
              <a:rPr lang="en-US" altLang="zh-CN" sz="2800" kern="1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 “There wasn’t.... </a:t>
            </a:r>
            <a:r>
              <a:rPr lang="zh-CN" altLang="en-US" sz="2800" kern="1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描述过去没有某物品</a:t>
            </a:r>
            <a:r>
              <a:rPr lang="en-US" altLang="zh-CN" sz="2800" kern="1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”</a:t>
            </a:r>
            <a:endParaRPr lang="zh-CN" altLang="zh-CN" sz="2000" kern="10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12" name="文本框 11" title=""/>
          <p:cNvSpPr txBox="1"/>
          <p:nvPr>
            <p:custDataLst>
              <p:tags r:id="rId6"/>
            </p:custDataLst>
          </p:nvPr>
        </p:nvSpPr>
        <p:spPr>
          <a:xfrm>
            <a:off x="2559050" y="1925001"/>
            <a:ext cx="1933575" cy="4603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/>
            <a:r>
              <a:rPr lang="zh-CN" altLang="en-US" sz="2400"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例题分析</a:t>
            </a:r>
            <a:r>
              <a:rPr lang="zh-CN" sz="2400"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：</a:t>
            </a:r>
            <a:endParaRPr lang="zh-CN" altLang="en-US" sz="2400">
              <a:latin typeface="Times New Roman" panose="02020603050405020304" pitchFamily="18" charset="0"/>
              <a:ea typeface="楷体" panose="02010609060101010101" pitchFamily="49" charset="-122"/>
              <a:sym typeface="Times New Roman" panose="02020603050405020304" pitchFamily="18" charset="0"/>
            </a:endParaRPr>
          </a:p>
        </p:txBody>
      </p:sp>
      <p:grpSp>
        <p:nvGrpSpPr>
          <p:cNvPr id="8" name="组合 7" title="">
            <a:extLst>
              <a:ext uri="{FF2B5EF4-FFF2-40B4-BE49-F238E27FC236}">
                <a16:creationId xmlns:a16="http://schemas.microsoft.com/office/drawing/2014/main" id="{7C15BCFD-DF92-2AF1-4757-3F03B926CF9F}"/>
              </a:ext>
            </a:extLst>
          </p:cNvPr>
          <p:cNvGrpSpPr/>
          <p:nvPr>
            <p:custDataLst>
              <p:tags r:id="rId7"/>
            </p:custDataLst>
          </p:nvPr>
        </p:nvGrpSpPr>
        <p:grpSpPr>
          <a:xfrm>
            <a:off x="2465387" y="2659128"/>
            <a:ext cx="7261225" cy="3332392"/>
            <a:chOff x="2559050" y="2635271"/>
            <a:chExt cx="7261225" cy="3332392"/>
          </a:xfrm>
        </p:grpSpPr>
        <p:grpSp>
          <p:nvGrpSpPr>
            <p:cNvPr id="11" name="组合 10"/>
            <p:cNvGrpSpPr/>
            <p:nvPr>
              <p:custDataLst>
                <p:tags r:id="rId8"/>
              </p:custDataLst>
            </p:nvPr>
          </p:nvGrpSpPr>
          <p:grpSpPr>
            <a:xfrm>
              <a:off x="2559050" y="2635271"/>
              <a:ext cx="7261225" cy="3332392"/>
              <a:chOff x="2597150" y="3143556"/>
              <a:chExt cx="7261225" cy="3332392"/>
            </a:xfrm>
          </p:grpSpPr>
          <p:sp>
            <p:nvSpPr>
              <p:cNvPr id="9" name="圆角矩形 8"/>
              <p:cNvSpPr/>
              <p:nvPr>
                <p:custDataLst>
                  <p:tags r:id="rId9"/>
                </p:custDataLst>
              </p:nvPr>
            </p:nvSpPr>
            <p:spPr>
              <a:xfrm>
                <a:off x="2597150" y="3143556"/>
                <a:ext cx="7261225" cy="3332392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bg2"/>
                </a:solidFill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 panose="020f0502020204030204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 panose="020f0502020204030204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 panose="020f0502020204030204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 panose="020f0502020204030204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 panose="020f0502020204030204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 panose="020f0502020204030204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 panose="020f0502020204030204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 panose="020f0502020204030204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等线" panose="020f0502020204030204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latin typeface="Times New Roman" panose="02020603050405020304" pitchFamily="18" charset="0"/>
                  <a:ea typeface="楷体" panose="02010609060101010101" pitchFamily="49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0" name="文本框 9"/>
              <p:cNvSpPr txBox="1"/>
              <p:nvPr>
                <p:custDataLst>
                  <p:tags r:id="rId10"/>
                </p:custDataLst>
              </p:nvPr>
            </p:nvSpPr>
            <p:spPr>
              <a:xfrm>
                <a:off x="2847975" y="3416272"/>
                <a:ext cx="6686410" cy="25958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304800" algn="l">
                  <a:lnSpc>
                    <a:spcPct val="150000"/>
                  </a:lnSpc>
                </a:pPr>
                <a:r>
                  <a:rPr lang="zh-CN" altLang="en-US" sz="2800" kern="100">
                    <a:effectLst/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  <a:sym typeface="Times New Roman" panose="02020603050405020304" pitchFamily="18" charset="0"/>
                  </a:rPr>
                  <a:t>根据图片，判断对</a:t>
                </a:r>
                <a:r>
                  <a:rPr lang="en-US" altLang="zh-CN" sz="2800" kern="100">
                    <a:effectLst/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  <a:sym typeface="Times New Roman" panose="02020603050405020304" pitchFamily="18" charset="0"/>
                  </a:rPr>
                  <a:t>(T)</a:t>
                </a:r>
                <a:r>
                  <a:rPr lang="zh-CN" altLang="en-US" sz="2800" kern="100">
                    <a:effectLst/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  <a:sym typeface="Times New Roman" panose="02020603050405020304" pitchFamily="18" charset="0"/>
                  </a:rPr>
                  <a:t>错</a:t>
                </a:r>
                <a:r>
                  <a:rPr lang="en-US" altLang="zh-CN" sz="2800" kern="100">
                    <a:effectLst/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  <a:sym typeface="Times New Roman" panose="02020603050405020304" pitchFamily="18" charset="0"/>
                  </a:rPr>
                  <a:t>(F)</a:t>
                </a:r>
                <a:r>
                  <a:rPr lang="zh-CN" altLang="en-US" sz="2800" kern="100">
                    <a:effectLst/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  <a:sym typeface="Times New Roman" panose="02020603050405020304" pitchFamily="18" charset="0"/>
                  </a:rPr>
                  <a:t>。</a:t>
                </a:r>
                <a:endParaRPr lang="en-US" altLang="zh-CN" sz="2800" kern="100">
                  <a:effectLst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endParaRPr>
              </a:p>
              <a:p>
                <a:pPr indent="304800" algn="l">
                  <a:lnSpc>
                    <a:spcPct val="150000"/>
                  </a:lnSpc>
                </a:pPr>
                <a:r>
                  <a:rPr lang="zh-CN" altLang="en-US" sz="2800" kern="100">
                    <a:effectLst/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  <a:sym typeface="Times New Roman" panose="02020603050405020304" pitchFamily="18" charset="0"/>
                  </a:rPr>
                  <a:t>①</a:t>
                </a:r>
                <a:r>
                  <a:rPr lang="en-US" altLang="zh-CN" sz="2800" kern="100">
                    <a:effectLst/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  <a:sym typeface="Times New Roman" panose="02020603050405020304" pitchFamily="18" charset="0"/>
                  </a:rPr>
                  <a:t>There wasn’t a blackboard.</a:t>
                </a:r>
              </a:p>
              <a:p>
                <a:pPr indent="304800" algn="l">
                  <a:lnSpc>
                    <a:spcPct val="150000"/>
                  </a:lnSpc>
                </a:pPr>
                <a:r>
                  <a:rPr lang="en-US" altLang="zh-CN" sz="2800" kern="100">
                    <a:effectLst/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  <a:sym typeface="Times New Roman" panose="02020603050405020304" pitchFamily="18" charset="0"/>
                  </a:rPr>
                  <a:t>②There was a TV.</a:t>
                </a:r>
              </a:p>
              <a:p>
                <a:pPr indent="304800" algn="l">
                  <a:lnSpc>
                    <a:spcPct val="150000"/>
                  </a:lnSpc>
                </a:pPr>
                <a:r>
                  <a:rPr lang="zh-CN" altLang="en-US" sz="2800" kern="100">
                    <a:effectLst/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  <a:sym typeface="Times New Roman" panose="02020603050405020304" pitchFamily="18" charset="0"/>
                  </a:rPr>
                  <a:t>③</a:t>
                </a:r>
                <a:r>
                  <a:rPr lang="en-US" altLang="zh-CN" sz="2800" kern="100">
                    <a:effectLst/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  <a:sym typeface="Times New Roman" panose="02020603050405020304" pitchFamily="18" charset="0"/>
                  </a:rPr>
                  <a:t>There wasn't a window.</a:t>
                </a:r>
              </a:p>
            </p:txBody>
          </p:sp>
        </p:grpSp>
        <p:pic>
          <p:nvPicPr>
            <p:cNvPr id="2050" name="Picture 2">
              <a:extLst>
                <a:ext uri="{FF2B5EF4-FFF2-40B4-BE49-F238E27FC236}">
                  <a16:creationId xmlns:a16="http://schemas.microsoft.com/office/drawing/2014/main" id="{0E4CF390-54BF-541C-C2D6-33F873D4E92F}"/>
                </a:ext>
              </a:extLst>
            </p:cNvPr>
            <p:cNvPicPr>
              <a:picLocks noChangeAspect="1" noChangeArrowheads="1"/>
            </p:cNvPicPr>
            <p:nvPr>
              <p:custDataLst>
                <p:tags r:id="rId12"/>
              </p:custDataLst>
            </p:nvPr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813535" y="4386856"/>
              <a:ext cx="1933575" cy="12084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" name="文本框 3" title="">
            <a:extLst>
              <a:ext uri="{FF2B5EF4-FFF2-40B4-BE49-F238E27FC236}">
                <a16:creationId xmlns:a16="http://schemas.microsoft.com/office/drawing/2014/main" id="{0165A7B7-AF35-BD22-DBA3-BC0EE17F06D8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6096000" y="4315419"/>
            <a:ext cx="6398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F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6" name="文本框 5" title="">
            <a:extLst>
              <a:ext uri="{FF2B5EF4-FFF2-40B4-BE49-F238E27FC236}">
                <a16:creationId xmlns:a16="http://schemas.microsoft.com/office/drawing/2014/main" id="{BC2E20D5-2A78-1725-23FF-D9F50AAF3CCE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6951406" y="4980606"/>
            <a:ext cx="6398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F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5" name="文本框 4" title=""/>
          <p:cNvSpPr txBox="1"/>
          <p:nvPr>
            <p:custDataLst>
              <p:tags r:id="rId15"/>
            </p:custDataLst>
          </p:nvPr>
        </p:nvSpPr>
        <p:spPr>
          <a:xfrm>
            <a:off x="7353771" y="3682686"/>
            <a:ext cx="6398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F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  <p:bldP spid="4" grpId="0"/>
      <p:bldP spid="6" grpId="0"/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 title=""/>
          <p:cNvSpPr txBox="1"/>
          <p:nvPr>
            <p:custDataLst>
              <p:tags r:id="rId3"/>
            </p:custDataLst>
          </p:nvPr>
        </p:nvSpPr>
        <p:spPr>
          <a:xfrm>
            <a:off x="1381760" y="390525"/>
            <a:ext cx="2501265" cy="50101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indent="0" algn="ctr" defTabSz="914400" fontAlgn="auto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noProof="0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重难精讲</a:t>
            </a:r>
          </a:p>
        </p:txBody>
      </p:sp>
      <p:sp>
        <p:nvSpPr>
          <p:cNvPr id="3" name="文本框 2" title=""/>
          <p:cNvSpPr txBox="1"/>
          <p:nvPr>
            <p:custDataLst>
              <p:tags r:id="rId4"/>
            </p:custDataLst>
          </p:nvPr>
        </p:nvSpPr>
        <p:spPr>
          <a:xfrm>
            <a:off x="1391920" y="1246728"/>
            <a:ext cx="68421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四、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 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“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live(s)in.. </a:t>
            </a:r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描述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…</a:t>
            </a:r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现在居住在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…”</a:t>
            </a:r>
            <a:endParaRPr lang="zh-CN" altLang="zh-CN" sz="280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sym typeface="Times New Roman" panose="02020603050405020304" pitchFamily="18" charset="0"/>
            </a:endParaRPr>
          </a:p>
        </p:txBody>
      </p:sp>
      <p:sp>
        <p:nvSpPr>
          <p:cNvPr id="100" name="文本框 99" title=""/>
          <p:cNvSpPr txBox="1"/>
          <p:nvPr>
            <p:custDataLst>
              <p:tags r:id="rId5"/>
            </p:custDataLst>
          </p:nvPr>
        </p:nvSpPr>
        <p:spPr>
          <a:xfrm>
            <a:off x="2261480" y="2239753"/>
            <a:ext cx="1933575" cy="4603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/>
            <a:r>
              <a:rPr lang="zh-CN" sz="2400"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课文例句：</a:t>
            </a:r>
            <a:endParaRPr lang="zh-CN" altLang="en-US" sz="2400">
              <a:latin typeface="Times New Roman" panose="02020603050405020304" pitchFamily="18" charset="0"/>
              <a:ea typeface="楷体" panose="02010609060101010101" pitchFamily="49" charset="-122"/>
              <a:sym typeface="Times New Roman" panose="02020603050405020304" pitchFamily="18" charset="0"/>
            </a:endParaRPr>
          </a:p>
        </p:txBody>
      </p:sp>
      <p:grpSp>
        <p:nvGrpSpPr>
          <p:cNvPr id="4" name="组合 3" title=""/>
          <p:cNvGrpSpPr/>
          <p:nvPr>
            <p:custDataLst>
              <p:tags r:id="rId6"/>
            </p:custDataLst>
          </p:nvPr>
        </p:nvGrpSpPr>
        <p:grpSpPr>
          <a:xfrm>
            <a:off x="2261480" y="3077190"/>
            <a:ext cx="7844155" cy="1897934"/>
            <a:chOff x="2795270" y="3190874"/>
            <a:chExt cx="7120255" cy="2676185"/>
          </a:xfrm>
        </p:grpSpPr>
        <p:sp>
          <p:nvSpPr>
            <p:cNvPr id="9" name="圆角矩形 8"/>
            <p:cNvSpPr/>
            <p:nvPr>
              <p:custDataLst>
                <p:tags r:id="rId7"/>
              </p:custDataLst>
            </p:nvPr>
          </p:nvSpPr>
          <p:spPr>
            <a:xfrm>
              <a:off x="2795270" y="3190874"/>
              <a:ext cx="7120255" cy="2676185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endParaRPr>
            </a:p>
          </p:txBody>
        </p:sp>
        <p:sp>
          <p:nvSpPr>
            <p:cNvPr id="6" name="文本框 5"/>
            <p:cNvSpPr txBox="1"/>
            <p:nvPr>
              <p:custDataLst>
                <p:tags r:id="rId8"/>
              </p:custDataLst>
            </p:nvPr>
          </p:nvSpPr>
          <p:spPr>
            <a:xfrm>
              <a:off x="4338373" y="3524093"/>
              <a:ext cx="4034047" cy="2009747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indent="457200" algn="just">
                <a:lnSpc>
                  <a:spcPct val="150000"/>
                </a:lnSpc>
                <a:tabLst>
                  <a:tab pos="2700655"/>
                </a:tabLst>
              </a:pPr>
              <a:r>
                <a:rPr lang="en-US" altLang="zh-CN" sz="2800" kern="10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rPr>
                <a:t>We </a:t>
              </a:r>
              <a:r>
                <a:rPr lang="en-US" altLang="zh-CN" sz="2800" b="1" kern="10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rPr>
                <a:t>live in </a:t>
              </a:r>
              <a:r>
                <a:rPr lang="en-US" altLang="zh-CN" sz="2800" kern="10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rPr>
                <a:t>a big house.</a:t>
              </a:r>
              <a:r>
                <a:rPr lang="zh-CN" altLang="en-US" sz="2800" kern="10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rPr>
                <a:t> </a:t>
              </a:r>
              <a:endParaRPr lang="en-US" altLang="zh-CN" sz="28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endParaRPr>
            </a:p>
            <a:p>
              <a:pPr indent="457200" algn="just">
                <a:lnSpc>
                  <a:spcPct val="150000"/>
                </a:lnSpc>
                <a:tabLst>
                  <a:tab pos="2700655"/>
                </a:tabLst>
              </a:pPr>
              <a:r>
                <a:rPr lang="zh-CN" altLang="en-US" sz="2800" kern="10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rPr>
                <a:t>我们住在一所大房子里。</a:t>
              </a:r>
              <a:endParaRPr lang="zh-CN" altLang="zh-CN" sz="20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 title=""/>
          <p:cNvSpPr txBox="1"/>
          <p:nvPr>
            <p:custDataLst>
              <p:tags r:id="rId3"/>
            </p:custDataLst>
          </p:nvPr>
        </p:nvSpPr>
        <p:spPr>
          <a:xfrm>
            <a:off x="1457960" y="457200"/>
            <a:ext cx="2501265" cy="50101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indent="0" algn="ctr" defTabSz="914400" fontAlgn="auto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noProof="0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重难精讲</a:t>
            </a:r>
          </a:p>
        </p:txBody>
      </p:sp>
      <p:sp>
        <p:nvSpPr>
          <p:cNvPr id="7" name="文本框 6" title=""/>
          <p:cNvSpPr txBox="1"/>
          <p:nvPr>
            <p:custDataLst>
              <p:tags r:id="rId4"/>
            </p:custDataLst>
          </p:nvPr>
        </p:nvSpPr>
        <p:spPr>
          <a:xfrm>
            <a:off x="1341755" y="1115060"/>
            <a:ext cx="68421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四、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 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“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live(s)in.. </a:t>
            </a:r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描述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…</a:t>
            </a:r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现在居住在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…”</a:t>
            </a:r>
            <a:endParaRPr lang="zh-CN" altLang="zh-CN" sz="280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sym typeface="Times New Roman" panose="02020603050405020304" pitchFamily="18" charset="0"/>
            </a:endParaRPr>
          </a:p>
        </p:txBody>
      </p:sp>
      <p:grpSp>
        <p:nvGrpSpPr>
          <p:cNvPr id="11" name="组合 10" title=""/>
          <p:cNvGrpSpPr/>
          <p:nvPr>
            <p:custDataLst>
              <p:tags r:id="rId5"/>
            </p:custDataLst>
          </p:nvPr>
        </p:nvGrpSpPr>
        <p:grpSpPr>
          <a:xfrm>
            <a:off x="2234975" y="2610464"/>
            <a:ext cx="7584398" cy="3429001"/>
            <a:chOff x="2597150" y="3428999"/>
            <a:chExt cx="7261225" cy="3429001"/>
          </a:xfrm>
        </p:grpSpPr>
        <p:sp>
          <p:nvSpPr>
            <p:cNvPr id="9" name="圆角矩形 8"/>
            <p:cNvSpPr/>
            <p:nvPr>
              <p:custDataLst>
                <p:tags r:id="rId6"/>
              </p:custDataLst>
            </p:nvPr>
          </p:nvSpPr>
          <p:spPr>
            <a:xfrm>
              <a:off x="2597150" y="3428999"/>
              <a:ext cx="7261225" cy="3429001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endParaRPr>
            </a:p>
          </p:txBody>
        </p:sp>
        <p:sp>
          <p:nvSpPr>
            <p:cNvPr id="10" name="文本框 9"/>
            <p:cNvSpPr txBox="1"/>
            <p:nvPr>
              <p:custDataLst>
                <p:tags r:id="rId7"/>
              </p:custDataLst>
            </p:nvPr>
          </p:nvSpPr>
          <p:spPr>
            <a:xfrm>
              <a:off x="2690970" y="3522414"/>
              <a:ext cx="7073583" cy="324217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indent="457200" algn="just">
                <a:lnSpc>
                  <a:spcPct val="150000"/>
                </a:lnSpc>
                <a:tabLst>
                  <a:tab pos="2700655"/>
                </a:tabLst>
              </a:pPr>
              <a:r>
                <a:rPr lang="zh-CN" altLang="en-US" sz="2800" kern="100">
                  <a:effectLst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rPr>
                <a:t>此句的时态是一般现在时，当主语是第三人称单数时，要用</a:t>
              </a:r>
              <a:r>
                <a:rPr lang="en-US" altLang="zh-CN" sz="2800" kern="100">
                  <a:effectLst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rPr>
                <a:t>lives</a:t>
              </a:r>
              <a:r>
                <a:rPr lang="zh-CN" altLang="en-US" sz="2800" kern="100">
                  <a:effectLst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rPr>
                <a:t>。</a:t>
              </a:r>
              <a:endParaRPr lang="en-US" altLang="zh-CN" sz="2800" kern="100"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endParaRPr>
            </a:p>
            <a:p>
              <a:pPr indent="457200" algn="just">
                <a:lnSpc>
                  <a:spcPct val="150000"/>
                </a:lnSpc>
                <a:tabLst>
                  <a:tab pos="2700655"/>
                </a:tabLst>
              </a:pPr>
              <a:r>
                <a:rPr lang="zh-CN" altLang="en-US" sz="2800" kern="100">
                  <a:effectLst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rPr>
                <a:t>主语</a:t>
              </a:r>
              <a:r>
                <a:rPr lang="en-US" altLang="zh-CN" sz="2800" kern="100">
                  <a:effectLst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rPr>
                <a:t>+ live(s)in+</a:t>
              </a:r>
              <a:r>
                <a:rPr lang="zh-CN" altLang="en-US" sz="2800" kern="100">
                  <a:effectLst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rPr>
                <a:t>地点名词</a:t>
              </a:r>
              <a:r>
                <a:rPr lang="en-US" altLang="zh-CN" sz="2800" kern="100">
                  <a:effectLst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rPr>
                <a:t>(</a:t>
              </a:r>
              <a:r>
                <a:rPr lang="zh-CN" altLang="en-US" sz="2800" kern="100">
                  <a:effectLst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rPr>
                <a:t>短语</a:t>
              </a:r>
              <a:r>
                <a:rPr lang="en-US" altLang="zh-CN" sz="2800" kern="100">
                  <a:effectLst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rPr>
                <a:t>)(+</a:t>
              </a:r>
              <a:r>
                <a:rPr lang="zh-CN" altLang="en-US" sz="2800" kern="100">
                  <a:effectLst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rPr>
                <a:t>其他</a:t>
              </a:r>
              <a:r>
                <a:rPr lang="en-US" altLang="zh-CN" sz="2800" kern="100">
                  <a:effectLst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rPr>
                <a:t>)</a:t>
              </a:r>
            </a:p>
            <a:p>
              <a:pPr indent="457200" algn="just">
                <a:lnSpc>
                  <a:spcPct val="150000"/>
                </a:lnSpc>
                <a:tabLst>
                  <a:tab pos="2700655"/>
                </a:tabLst>
              </a:pPr>
              <a:r>
                <a:rPr lang="zh-CN" altLang="en-US" sz="2800" kern="100">
                  <a:effectLst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rPr>
                <a:t>例</a:t>
              </a:r>
              <a:r>
                <a:rPr lang="en-US" altLang="zh-CN" sz="2800" kern="100">
                  <a:effectLst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rPr>
                <a:t>:Lucy lives in London now.</a:t>
              </a:r>
              <a:r>
                <a:rPr lang="zh-CN" altLang="en-US" sz="2800" kern="100">
                  <a:effectLst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rPr>
                <a:t>露西现在居住在伦敦。</a:t>
              </a:r>
              <a:endParaRPr lang="zh-CN" altLang="zh-CN" sz="2000" kern="100"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endParaRPr>
            </a:p>
          </p:txBody>
        </p:sp>
      </p:grpSp>
      <p:sp>
        <p:nvSpPr>
          <p:cNvPr id="12" name="文本框 11" title=""/>
          <p:cNvSpPr txBox="1"/>
          <p:nvPr>
            <p:custDataLst>
              <p:tags r:id="rId8"/>
            </p:custDataLst>
          </p:nvPr>
        </p:nvSpPr>
        <p:spPr>
          <a:xfrm>
            <a:off x="2234976" y="1992103"/>
            <a:ext cx="1790025" cy="4603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/>
            <a:r>
              <a:rPr lang="zh-CN" altLang="en-US" sz="2400"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句型分析</a:t>
            </a:r>
            <a:r>
              <a:rPr lang="zh-CN" sz="2400"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：</a:t>
            </a:r>
            <a:endParaRPr lang="zh-CN" altLang="en-US" sz="2400">
              <a:latin typeface="Times New Roman" panose="02020603050405020304" pitchFamily="18" charset="0"/>
              <a:ea typeface="楷体" panose="02010609060101010101" pitchFamily="49" charset="-122"/>
              <a:sym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 title=""/>
          <p:cNvSpPr txBox="1"/>
          <p:nvPr>
            <p:custDataLst>
              <p:tags r:id="rId3"/>
            </p:custDataLst>
          </p:nvPr>
        </p:nvSpPr>
        <p:spPr>
          <a:xfrm>
            <a:off x="1410335" y="438150"/>
            <a:ext cx="2501265" cy="50101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indent="0" algn="ctr" defTabSz="914400" fontAlgn="auto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noProof="0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重难精讲</a:t>
            </a:r>
          </a:p>
        </p:txBody>
      </p:sp>
      <p:sp>
        <p:nvSpPr>
          <p:cNvPr id="7" name="文本框 6" title=""/>
          <p:cNvSpPr txBox="1"/>
          <p:nvPr>
            <p:custDataLst>
              <p:tags r:id="rId4"/>
            </p:custDataLst>
          </p:nvPr>
        </p:nvSpPr>
        <p:spPr>
          <a:xfrm>
            <a:off x="1294130" y="1170473"/>
            <a:ext cx="7261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四、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 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“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live(s)in.. </a:t>
            </a:r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描述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…</a:t>
            </a:r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现在居住在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…”</a:t>
            </a:r>
            <a:endParaRPr lang="zh-CN" altLang="zh-CN" sz="280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sym typeface="Times New Roman" panose="02020603050405020304" pitchFamily="18" charset="0"/>
            </a:endParaRPr>
          </a:p>
        </p:txBody>
      </p:sp>
      <p:sp>
        <p:nvSpPr>
          <p:cNvPr id="12" name="文本框 11" title=""/>
          <p:cNvSpPr txBox="1"/>
          <p:nvPr>
            <p:custDataLst>
              <p:tags r:id="rId5"/>
            </p:custDataLst>
          </p:nvPr>
        </p:nvSpPr>
        <p:spPr>
          <a:xfrm>
            <a:off x="2175592" y="2182674"/>
            <a:ext cx="1933575" cy="4603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/>
            <a:r>
              <a:rPr lang="zh-CN" altLang="en-US" sz="2400"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例题分析</a:t>
            </a:r>
            <a:r>
              <a:rPr lang="zh-CN" sz="2400"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：</a:t>
            </a:r>
            <a:endParaRPr lang="zh-CN" altLang="en-US" sz="2400">
              <a:latin typeface="Times New Roman" panose="02020603050405020304" pitchFamily="18" charset="0"/>
              <a:ea typeface="楷体" panose="02010609060101010101" pitchFamily="49" charset="-122"/>
              <a:sym typeface="Times New Roman" panose="02020603050405020304" pitchFamily="18" charset="0"/>
            </a:endParaRPr>
          </a:p>
        </p:txBody>
      </p:sp>
      <p:grpSp>
        <p:nvGrpSpPr>
          <p:cNvPr id="11" name="组合 10" title=""/>
          <p:cNvGrpSpPr/>
          <p:nvPr>
            <p:custDataLst>
              <p:tags r:id="rId6"/>
            </p:custDataLst>
          </p:nvPr>
        </p:nvGrpSpPr>
        <p:grpSpPr>
          <a:xfrm>
            <a:off x="1949449" y="3167390"/>
            <a:ext cx="10036073" cy="2753421"/>
            <a:chOff x="2597150" y="3143556"/>
            <a:chExt cx="8755596" cy="2976121"/>
          </a:xfrm>
        </p:grpSpPr>
        <p:sp>
          <p:nvSpPr>
            <p:cNvPr id="9" name="圆角矩形 8"/>
            <p:cNvSpPr/>
            <p:nvPr>
              <p:custDataLst>
                <p:tags r:id="rId7"/>
              </p:custDataLst>
            </p:nvPr>
          </p:nvSpPr>
          <p:spPr>
            <a:xfrm>
              <a:off x="2597150" y="3143556"/>
              <a:ext cx="8112262" cy="2976121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endParaRPr>
            </a:p>
          </p:txBody>
        </p:sp>
        <p:sp>
          <p:nvSpPr>
            <p:cNvPr id="10" name="文本框 9"/>
            <p:cNvSpPr txBox="1"/>
            <p:nvPr>
              <p:custDataLst>
                <p:tags r:id="rId8"/>
              </p:custDataLst>
            </p:nvPr>
          </p:nvSpPr>
          <p:spPr>
            <a:xfrm>
              <a:off x="3421160" y="3681462"/>
              <a:ext cx="7931586" cy="141329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en-US" altLang="zh-CN" sz="2800">
                  <a:latin typeface="Times New Roman" panose="02020603050405020304" pitchFamily="18" charset="0"/>
                  <a:ea typeface="楷体" panose="02010609060101010101" pitchFamily="49" charset="-122"/>
                  <a:sym typeface="Times New Roman" panose="02020603050405020304" pitchFamily="18" charset="0"/>
                </a:rPr>
                <a:t>Mary and Nancy __________ in a new house now.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2800">
                  <a:latin typeface="Times New Roman" panose="02020603050405020304" pitchFamily="18" charset="0"/>
                  <a:ea typeface="楷体" panose="02010609060101010101" pitchFamily="49" charset="-122"/>
                  <a:sym typeface="Times New Roman" panose="02020603050405020304" pitchFamily="18" charset="0"/>
                </a:rPr>
                <a:t>A. lived 		B. live 		C. lives</a:t>
              </a:r>
              <a:endParaRPr lang="en-US" altLang="zh-CN" sz="2800" kern="100"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endParaRPr>
            </a:p>
          </p:txBody>
        </p:sp>
      </p:grpSp>
      <p:sp>
        <p:nvSpPr>
          <p:cNvPr id="6" name="文本框 5" title="">
            <a:extLst>
              <a:ext uri="{FF2B5EF4-FFF2-40B4-BE49-F238E27FC236}">
                <a16:creationId xmlns:a16="http://schemas.microsoft.com/office/drawing/2014/main" id="{A8FFEE39-05A8-F601-D8DC-276BD5E7F294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5813755" y="3795593"/>
            <a:ext cx="6558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B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pic>
        <p:nvPicPr>
          <p:cNvPr id="3" name="Picture 3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0"/>
          <a:stretch>
            <a:fillRect/>
          </a:stretch>
        </p:blipFill>
        <p:spPr>
          <a:xfrm flipH="1">
            <a:off x="11087100" y="11430000"/>
            <a:ext cx="0" cy="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 title=""/>
          <p:cNvSpPr txBox="1"/>
          <p:nvPr>
            <p:custDataLst>
              <p:tags r:id="rId3"/>
            </p:custDataLst>
          </p:nvPr>
        </p:nvSpPr>
        <p:spPr>
          <a:xfrm>
            <a:off x="1381760" y="390525"/>
            <a:ext cx="2501265" cy="50101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indent="0" algn="ctr" defTabSz="914400" fontAlgn="auto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noProof="0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重难精讲</a:t>
            </a:r>
          </a:p>
        </p:txBody>
      </p:sp>
      <p:sp>
        <p:nvSpPr>
          <p:cNvPr id="3" name="文本框 2" title=""/>
          <p:cNvSpPr txBox="1"/>
          <p:nvPr>
            <p:custDataLst>
              <p:tags r:id="rId4"/>
            </p:custDataLst>
          </p:nvPr>
        </p:nvSpPr>
        <p:spPr>
          <a:xfrm>
            <a:off x="1391920" y="1246728"/>
            <a:ext cx="68421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五、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 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“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There are.</a:t>
            </a:r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描述现在某地有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…”</a:t>
            </a:r>
            <a:endParaRPr lang="zh-CN" altLang="zh-CN" sz="280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sym typeface="Times New Roman" panose="02020603050405020304" pitchFamily="18" charset="0"/>
            </a:endParaRPr>
          </a:p>
        </p:txBody>
      </p:sp>
      <p:sp>
        <p:nvSpPr>
          <p:cNvPr id="100" name="文本框 99" title=""/>
          <p:cNvSpPr txBox="1"/>
          <p:nvPr>
            <p:custDataLst>
              <p:tags r:id="rId5"/>
            </p:custDataLst>
          </p:nvPr>
        </p:nvSpPr>
        <p:spPr>
          <a:xfrm>
            <a:off x="2261480" y="2239753"/>
            <a:ext cx="1933575" cy="4603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/>
            <a:r>
              <a:rPr lang="zh-CN" sz="2400"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课文例句：</a:t>
            </a:r>
            <a:endParaRPr lang="zh-CN" altLang="en-US" sz="2400">
              <a:latin typeface="Times New Roman" panose="02020603050405020304" pitchFamily="18" charset="0"/>
              <a:ea typeface="楷体" panose="02010609060101010101" pitchFamily="49" charset="-122"/>
              <a:sym typeface="Times New Roman" panose="02020603050405020304" pitchFamily="18" charset="0"/>
            </a:endParaRPr>
          </a:p>
        </p:txBody>
      </p:sp>
      <p:grpSp>
        <p:nvGrpSpPr>
          <p:cNvPr id="4" name="组合 3" title=""/>
          <p:cNvGrpSpPr/>
          <p:nvPr>
            <p:custDataLst>
              <p:tags r:id="rId6"/>
            </p:custDataLst>
          </p:nvPr>
        </p:nvGrpSpPr>
        <p:grpSpPr>
          <a:xfrm>
            <a:off x="2261480" y="3077190"/>
            <a:ext cx="7844155" cy="1897934"/>
            <a:chOff x="2795270" y="3190874"/>
            <a:chExt cx="7120255" cy="2676185"/>
          </a:xfrm>
        </p:grpSpPr>
        <p:sp>
          <p:nvSpPr>
            <p:cNvPr id="9" name="圆角矩形 8"/>
            <p:cNvSpPr/>
            <p:nvPr>
              <p:custDataLst>
                <p:tags r:id="rId7"/>
              </p:custDataLst>
            </p:nvPr>
          </p:nvSpPr>
          <p:spPr>
            <a:xfrm>
              <a:off x="2795270" y="3190874"/>
              <a:ext cx="7120255" cy="2676185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endParaRPr>
            </a:p>
          </p:txBody>
        </p:sp>
        <p:sp>
          <p:nvSpPr>
            <p:cNvPr id="6" name="文本框 5"/>
            <p:cNvSpPr txBox="1"/>
            <p:nvPr>
              <p:custDataLst>
                <p:tags r:id="rId8"/>
              </p:custDataLst>
            </p:nvPr>
          </p:nvSpPr>
          <p:spPr>
            <a:xfrm>
              <a:off x="3797930" y="3524093"/>
              <a:ext cx="5114934" cy="2009747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indent="457200" algn="just">
                <a:lnSpc>
                  <a:spcPct val="150000"/>
                </a:lnSpc>
                <a:tabLst>
                  <a:tab pos="2700655"/>
                </a:tabLst>
              </a:pPr>
              <a:r>
                <a:rPr lang="en-US" altLang="zh-CN" sz="2800" b="1" kern="10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rPr>
                <a:t>There are </a:t>
              </a:r>
              <a:r>
                <a:rPr lang="en-US" altLang="zh-CN" sz="2800" kern="10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rPr>
                <a:t>lots of buses and cars. </a:t>
              </a:r>
            </a:p>
            <a:p>
              <a:pPr indent="457200" algn="just">
                <a:lnSpc>
                  <a:spcPct val="150000"/>
                </a:lnSpc>
                <a:tabLst>
                  <a:tab pos="2700655"/>
                </a:tabLst>
              </a:pPr>
              <a:r>
                <a:rPr lang="zh-CN" altLang="en-US" sz="2800" kern="10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rPr>
                <a:t>有许多公共汽车和小汽车。</a:t>
              </a:r>
              <a:endParaRPr lang="zh-CN" altLang="zh-CN" sz="20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245504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 title=""/>
          <p:cNvSpPr txBox="1"/>
          <p:nvPr>
            <p:custDataLst>
              <p:tags r:id="rId3"/>
            </p:custDataLst>
          </p:nvPr>
        </p:nvSpPr>
        <p:spPr>
          <a:xfrm>
            <a:off x="1457960" y="457200"/>
            <a:ext cx="2501265" cy="50101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indent="0" algn="ctr" defTabSz="914400" fontAlgn="auto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noProof="0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重难精讲</a:t>
            </a:r>
          </a:p>
        </p:txBody>
      </p:sp>
      <p:sp>
        <p:nvSpPr>
          <p:cNvPr id="7" name="文本框 6" title=""/>
          <p:cNvSpPr txBox="1"/>
          <p:nvPr>
            <p:custDataLst>
              <p:tags r:id="rId4"/>
            </p:custDataLst>
          </p:nvPr>
        </p:nvSpPr>
        <p:spPr>
          <a:xfrm>
            <a:off x="1341755" y="1115060"/>
            <a:ext cx="68421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五、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 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“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There are.</a:t>
            </a:r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描述现在某地有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…”</a:t>
            </a:r>
            <a:endParaRPr lang="zh-CN" altLang="zh-CN" sz="280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sym typeface="Times New Roman" panose="02020603050405020304" pitchFamily="18" charset="0"/>
            </a:endParaRPr>
          </a:p>
        </p:txBody>
      </p:sp>
      <p:grpSp>
        <p:nvGrpSpPr>
          <p:cNvPr id="11" name="组合 10" title=""/>
          <p:cNvGrpSpPr/>
          <p:nvPr>
            <p:custDataLst>
              <p:tags r:id="rId5"/>
            </p:custDataLst>
          </p:nvPr>
        </p:nvGrpSpPr>
        <p:grpSpPr>
          <a:xfrm>
            <a:off x="2234975" y="2610464"/>
            <a:ext cx="7584398" cy="3429001"/>
            <a:chOff x="2597150" y="3428999"/>
            <a:chExt cx="7261225" cy="3429001"/>
          </a:xfrm>
        </p:grpSpPr>
        <p:sp>
          <p:nvSpPr>
            <p:cNvPr id="9" name="圆角矩形 8"/>
            <p:cNvSpPr/>
            <p:nvPr>
              <p:custDataLst>
                <p:tags r:id="rId6"/>
              </p:custDataLst>
            </p:nvPr>
          </p:nvSpPr>
          <p:spPr>
            <a:xfrm>
              <a:off x="2597150" y="3428999"/>
              <a:ext cx="7261225" cy="3429001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endParaRPr>
            </a:p>
          </p:txBody>
        </p:sp>
        <p:sp>
          <p:nvSpPr>
            <p:cNvPr id="10" name="文本框 9"/>
            <p:cNvSpPr txBox="1"/>
            <p:nvPr>
              <p:custDataLst>
                <p:tags r:id="rId7"/>
              </p:custDataLst>
            </p:nvPr>
          </p:nvSpPr>
          <p:spPr>
            <a:xfrm>
              <a:off x="2690970" y="3522414"/>
              <a:ext cx="7073583" cy="25958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indent="457200" algn="just">
                <a:lnSpc>
                  <a:spcPct val="150000"/>
                </a:lnSpc>
                <a:tabLst>
                  <a:tab pos="2700655"/>
                </a:tabLst>
              </a:pPr>
              <a:r>
                <a:rPr lang="zh-CN" altLang="en-US" sz="2800" kern="100">
                  <a:effectLst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rPr>
                <a:t>此句型是存现句型的一般现在时结构。   </a:t>
              </a:r>
              <a:r>
                <a:rPr lang="en-US" altLang="zh-CN" sz="2800" b="1" kern="100">
                  <a:effectLst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rPr>
                <a:t>There are+</a:t>
              </a:r>
              <a:r>
                <a:rPr lang="zh-CN" altLang="en-US" sz="2800" b="1" kern="100">
                  <a:effectLst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rPr>
                <a:t>可数名词复数</a:t>
              </a:r>
              <a:r>
                <a:rPr lang="en-US" altLang="zh-CN" sz="2800" b="1" kern="100">
                  <a:effectLst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rPr>
                <a:t>(+</a:t>
              </a:r>
              <a:r>
                <a:rPr lang="zh-CN" altLang="en-US" sz="2800" b="1" kern="100">
                  <a:effectLst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rPr>
                <a:t>其他</a:t>
              </a:r>
              <a:r>
                <a:rPr lang="en-US" altLang="zh-CN" sz="2800" b="1" kern="100">
                  <a:effectLst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rPr>
                <a:t>).</a:t>
              </a:r>
            </a:p>
            <a:p>
              <a:pPr indent="457200" algn="just">
                <a:lnSpc>
                  <a:spcPct val="150000"/>
                </a:lnSpc>
                <a:tabLst>
                  <a:tab pos="2700655"/>
                </a:tabLst>
              </a:pPr>
              <a:r>
                <a:rPr lang="zh-CN" altLang="en-US" sz="2800" kern="100">
                  <a:effectLst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rPr>
                <a:t>例</a:t>
              </a:r>
              <a:r>
                <a:rPr lang="en-US" altLang="zh-CN" sz="2800" kern="100">
                  <a:effectLst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rPr>
                <a:t>:There are many desks in our school.</a:t>
              </a:r>
            </a:p>
            <a:p>
              <a:pPr indent="457200" algn="just">
                <a:lnSpc>
                  <a:spcPct val="150000"/>
                </a:lnSpc>
                <a:tabLst>
                  <a:tab pos="2700655"/>
                </a:tabLst>
              </a:pPr>
              <a:r>
                <a:rPr lang="en-US" altLang="zh-CN" sz="2800" kern="10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rPr>
                <a:t>     </a:t>
              </a:r>
              <a:r>
                <a:rPr lang="zh-CN" altLang="en-US" sz="2800" kern="100">
                  <a:effectLst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rPr>
                <a:t>我们学校有许多书桌。</a:t>
              </a:r>
              <a:endParaRPr lang="zh-CN" altLang="zh-CN" sz="2800" kern="100"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endParaRPr>
            </a:p>
          </p:txBody>
        </p:sp>
      </p:grpSp>
      <p:sp>
        <p:nvSpPr>
          <p:cNvPr id="12" name="文本框 11" title=""/>
          <p:cNvSpPr txBox="1"/>
          <p:nvPr>
            <p:custDataLst>
              <p:tags r:id="rId8"/>
            </p:custDataLst>
          </p:nvPr>
        </p:nvSpPr>
        <p:spPr>
          <a:xfrm>
            <a:off x="2234976" y="1992103"/>
            <a:ext cx="1790025" cy="4603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/>
            <a:r>
              <a:rPr lang="zh-CN" altLang="en-US" sz="2400"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句型分析</a:t>
            </a:r>
            <a:r>
              <a:rPr lang="zh-CN" sz="2400"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：</a:t>
            </a:r>
            <a:endParaRPr lang="zh-CN" altLang="en-US" sz="2400">
              <a:latin typeface="Times New Roman" panose="02020603050405020304" pitchFamily="18" charset="0"/>
              <a:ea typeface="楷体" panose="02010609060101010101" pitchFamily="49" charset="-122"/>
              <a:sym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398936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 title=""/>
          <p:cNvSpPr txBox="1"/>
          <p:nvPr>
            <p:custDataLst>
              <p:tags r:id="rId3"/>
            </p:custDataLst>
          </p:nvPr>
        </p:nvSpPr>
        <p:spPr>
          <a:xfrm>
            <a:off x="1410335" y="438150"/>
            <a:ext cx="2501265" cy="50101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indent="0" algn="ctr" defTabSz="914400" fontAlgn="auto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noProof="0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重难精讲</a:t>
            </a:r>
          </a:p>
        </p:txBody>
      </p:sp>
      <p:sp>
        <p:nvSpPr>
          <p:cNvPr id="7" name="文本框 6" title=""/>
          <p:cNvSpPr txBox="1"/>
          <p:nvPr>
            <p:custDataLst>
              <p:tags r:id="rId4"/>
            </p:custDataLst>
          </p:nvPr>
        </p:nvSpPr>
        <p:spPr>
          <a:xfrm>
            <a:off x="1294130" y="1170473"/>
            <a:ext cx="7261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五、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 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“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There are.</a:t>
            </a:r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描述现在某地有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…”</a:t>
            </a:r>
            <a:endParaRPr lang="zh-CN" altLang="zh-CN" sz="280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sym typeface="Times New Roman" panose="02020603050405020304" pitchFamily="18" charset="0"/>
            </a:endParaRPr>
          </a:p>
        </p:txBody>
      </p:sp>
      <p:sp>
        <p:nvSpPr>
          <p:cNvPr id="12" name="文本框 11" title=""/>
          <p:cNvSpPr txBox="1"/>
          <p:nvPr>
            <p:custDataLst>
              <p:tags r:id="rId5"/>
            </p:custDataLst>
          </p:nvPr>
        </p:nvSpPr>
        <p:spPr>
          <a:xfrm>
            <a:off x="2185424" y="1925001"/>
            <a:ext cx="1933575" cy="4603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/>
            <a:r>
              <a:rPr lang="zh-CN" altLang="en-US" sz="2400"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例题分析</a:t>
            </a:r>
            <a:r>
              <a:rPr lang="zh-CN" sz="2400"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：</a:t>
            </a:r>
            <a:endParaRPr lang="zh-CN" altLang="en-US" sz="2400">
              <a:latin typeface="Times New Roman" panose="02020603050405020304" pitchFamily="18" charset="0"/>
              <a:ea typeface="楷体" panose="02010609060101010101" pitchFamily="49" charset="-122"/>
              <a:sym typeface="Times New Roman" panose="02020603050405020304" pitchFamily="18" charset="0"/>
            </a:endParaRPr>
          </a:p>
        </p:txBody>
      </p:sp>
      <p:grpSp>
        <p:nvGrpSpPr>
          <p:cNvPr id="11" name="组合 10" title=""/>
          <p:cNvGrpSpPr/>
          <p:nvPr>
            <p:custDataLst>
              <p:tags r:id="rId6"/>
            </p:custDataLst>
          </p:nvPr>
        </p:nvGrpSpPr>
        <p:grpSpPr>
          <a:xfrm>
            <a:off x="1949449" y="2762476"/>
            <a:ext cx="9396976" cy="3497955"/>
            <a:chOff x="2597150" y="3143556"/>
            <a:chExt cx="8198040" cy="3780874"/>
          </a:xfrm>
        </p:grpSpPr>
        <p:sp>
          <p:nvSpPr>
            <p:cNvPr id="9" name="圆角矩形 8"/>
            <p:cNvSpPr/>
            <p:nvPr>
              <p:custDataLst>
                <p:tags r:id="rId7"/>
              </p:custDataLst>
            </p:nvPr>
          </p:nvSpPr>
          <p:spPr>
            <a:xfrm>
              <a:off x="2597150" y="3143556"/>
              <a:ext cx="8112262" cy="3780874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endParaRPr>
            </a:p>
          </p:txBody>
        </p:sp>
        <p:sp>
          <p:nvSpPr>
            <p:cNvPr id="10" name="文本框 9"/>
            <p:cNvSpPr txBox="1"/>
            <p:nvPr>
              <p:custDataLst>
                <p:tags r:id="rId8"/>
              </p:custDataLst>
            </p:nvPr>
          </p:nvSpPr>
          <p:spPr>
            <a:xfrm>
              <a:off x="2863604" y="3361028"/>
              <a:ext cx="7931586" cy="281050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2800">
                  <a:latin typeface="Times New Roman" panose="02020603050405020304" pitchFamily="18" charset="0"/>
                  <a:ea typeface="楷体" panose="02010609060101010101" pitchFamily="49" charset="-122"/>
                  <a:sym typeface="Times New Roman" panose="02020603050405020304" pitchFamily="18" charset="0"/>
                </a:rPr>
                <a:t>用 </a:t>
              </a:r>
              <a:r>
                <a:rPr lang="en-US" altLang="zh-CN" sz="2800">
                  <a:latin typeface="Times New Roman" panose="02020603050405020304" pitchFamily="18" charset="0"/>
                  <a:ea typeface="楷体" panose="02010609060101010101" pitchFamily="49" charset="-122"/>
                  <a:sym typeface="Times New Roman" panose="02020603050405020304" pitchFamily="18" charset="0"/>
                </a:rPr>
                <a:t>be </a:t>
              </a:r>
              <a:r>
                <a:rPr lang="zh-CN" altLang="en-US" sz="2800">
                  <a:latin typeface="Times New Roman" panose="02020603050405020304" pitchFamily="18" charset="0"/>
                  <a:ea typeface="楷体" panose="02010609060101010101" pitchFamily="49" charset="-122"/>
                  <a:sym typeface="Times New Roman" panose="02020603050405020304" pitchFamily="18" charset="0"/>
                </a:rPr>
                <a:t>动词的正确形式填空。</a:t>
              </a:r>
              <a:endParaRPr lang="en-US" altLang="zh-CN" sz="2800"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2800">
                  <a:latin typeface="Times New Roman" panose="02020603050405020304" pitchFamily="18" charset="0"/>
                  <a:ea typeface="楷体" panose="02010609060101010101" pitchFamily="49" charset="-122"/>
                  <a:sym typeface="Times New Roman" panose="02020603050405020304" pitchFamily="18" charset="0"/>
                </a:rPr>
                <a:t>Look ! There _______ a river in my village. 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2800">
                  <a:latin typeface="Times New Roman" panose="02020603050405020304" pitchFamily="18" charset="0"/>
                  <a:ea typeface="楷体" panose="02010609060101010101" pitchFamily="49" charset="-122"/>
                  <a:sym typeface="Times New Roman" panose="02020603050405020304" pitchFamily="18" charset="0"/>
                </a:rPr>
                <a:t>There ________ a duck and lots of fish in the river. 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2800">
                  <a:latin typeface="Times New Roman" panose="02020603050405020304" pitchFamily="18" charset="0"/>
                  <a:ea typeface="楷体" panose="02010609060101010101" pitchFamily="49" charset="-122"/>
                  <a:sym typeface="Times New Roman" panose="02020603050405020304" pitchFamily="18" charset="0"/>
                </a:rPr>
                <a:t>There ________ many trees and flowers near the river. </a:t>
              </a:r>
              <a:endParaRPr lang="en-US" altLang="zh-CN" sz="2800" kern="100"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endParaRPr>
            </a:p>
          </p:txBody>
        </p:sp>
      </p:grpSp>
      <p:sp>
        <p:nvSpPr>
          <p:cNvPr id="6" name="文本框 5" title="">
            <a:extLst>
              <a:ext uri="{FF2B5EF4-FFF2-40B4-BE49-F238E27FC236}">
                <a16:creationId xmlns:a16="http://schemas.microsoft.com/office/drawing/2014/main" id="{A8FFEE39-05A8-F601-D8DC-276BD5E7F294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4572225" y="3740554"/>
            <a:ext cx="16581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was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8" name="文本框 7" title="">
            <a:extLst>
              <a:ext uri="{FF2B5EF4-FFF2-40B4-BE49-F238E27FC236}">
                <a16:creationId xmlns:a16="http://schemas.microsoft.com/office/drawing/2014/main" id="{9D39F5CA-30BF-BC53-AF62-D5DDDFFD1773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3559503" y="4379264"/>
            <a:ext cx="16581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was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13" name="文本框 12" title="">
            <a:extLst>
              <a:ext uri="{FF2B5EF4-FFF2-40B4-BE49-F238E27FC236}">
                <a16:creationId xmlns:a16="http://schemas.microsoft.com/office/drawing/2014/main" id="{2BC52B7D-5F4A-6A37-FD3D-23A1BA181A53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3382523" y="5040653"/>
            <a:ext cx="16581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were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274179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  <p:bldP spid="6" grpId="0"/>
      <p:bldP spid="8" grpId="0"/>
      <p:bldP spid="1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 title=""/>
          <p:cNvSpPr txBox="1"/>
          <p:nvPr>
            <p:custDataLst>
              <p:tags r:id="rId3"/>
            </p:custDataLst>
          </p:nvPr>
        </p:nvSpPr>
        <p:spPr>
          <a:xfrm>
            <a:off x="1381760" y="390525"/>
            <a:ext cx="2501265" cy="50101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indent="0" algn="ctr" defTabSz="914400" fontAlgn="auto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noProof="0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重难精讲</a:t>
            </a:r>
          </a:p>
        </p:txBody>
      </p:sp>
      <p:sp>
        <p:nvSpPr>
          <p:cNvPr id="3" name="文本框 2" title=""/>
          <p:cNvSpPr txBox="1"/>
          <p:nvPr>
            <p:custDataLst>
              <p:tags r:id="rId4"/>
            </p:custDataLst>
          </p:nvPr>
        </p:nvSpPr>
        <p:spPr>
          <a:xfrm>
            <a:off x="1391920" y="1246728"/>
            <a:ext cx="82928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六、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 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“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..worked... </a:t>
            </a:r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描述某人过去在某地工作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”</a:t>
            </a:r>
            <a:endParaRPr lang="zh-CN" altLang="zh-CN" sz="280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sym typeface="Times New Roman" panose="02020603050405020304" pitchFamily="18" charset="0"/>
            </a:endParaRPr>
          </a:p>
        </p:txBody>
      </p:sp>
      <p:sp>
        <p:nvSpPr>
          <p:cNvPr id="100" name="文本框 99" title=""/>
          <p:cNvSpPr txBox="1"/>
          <p:nvPr>
            <p:custDataLst>
              <p:tags r:id="rId5"/>
            </p:custDataLst>
          </p:nvPr>
        </p:nvSpPr>
        <p:spPr>
          <a:xfrm>
            <a:off x="2261480" y="2239753"/>
            <a:ext cx="1933575" cy="4603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/>
            <a:r>
              <a:rPr lang="zh-CN" sz="2400"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课文例句：</a:t>
            </a:r>
            <a:endParaRPr lang="zh-CN" altLang="en-US" sz="2400">
              <a:latin typeface="Times New Roman" panose="02020603050405020304" pitchFamily="18" charset="0"/>
              <a:ea typeface="楷体" panose="02010609060101010101" pitchFamily="49" charset="-122"/>
              <a:sym typeface="Times New Roman" panose="02020603050405020304" pitchFamily="18" charset="0"/>
            </a:endParaRPr>
          </a:p>
        </p:txBody>
      </p:sp>
      <p:grpSp>
        <p:nvGrpSpPr>
          <p:cNvPr id="4" name="组合 3" title=""/>
          <p:cNvGrpSpPr/>
          <p:nvPr>
            <p:custDataLst>
              <p:tags r:id="rId6"/>
            </p:custDataLst>
          </p:nvPr>
        </p:nvGrpSpPr>
        <p:grpSpPr>
          <a:xfrm>
            <a:off x="2261480" y="3077190"/>
            <a:ext cx="7844155" cy="1897934"/>
            <a:chOff x="2795270" y="3190874"/>
            <a:chExt cx="7120255" cy="2676185"/>
          </a:xfrm>
        </p:grpSpPr>
        <p:sp>
          <p:nvSpPr>
            <p:cNvPr id="9" name="圆角矩形 8"/>
            <p:cNvSpPr/>
            <p:nvPr>
              <p:custDataLst>
                <p:tags r:id="rId7"/>
              </p:custDataLst>
            </p:nvPr>
          </p:nvSpPr>
          <p:spPr>
            <a:xfrm>
              <a:off x="2795270" y="3190874"/>
              <a:ext cx="7120255" cy="2676185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endParaRPr>
            </a:p>
          </p:txBody>
        </p:sp>
        <p:sp>
          <p:nvSpPr>
            <p:cNvPr id="6" name="文本框 5"/>
            <p:cNvSpPr txBox="1"/>
            <p:nvPr>
              <p:custDataLst>
                <p:tags r:id="rId8"/>
              </p:custDataLst>
            </p:nvPr>
          </p:nvSpPr>
          <p:spPr>
            <a:xfrm>
              <a:off x="3797930" y="3524093"/>
              <a:ext cx="5114934" cy="2009747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indent="457200" algn="just">
                <a:lnSpc>
                  <a:spcPct val="150000"/>
                </a:lnSpc>
                <a:tabLst>
                  <a:tab pos="2700655"/>
                </a:tabLst>
              </a:pPr>
              <a:r>
                <a:rPr lang="en-US" altLang="zh-CN" sz="2800" kern="10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rPr>
                <a:t>She </a:t>
              </a:r>
              <a:r>
                <a:rPr lang="en-US" altLang="zh-CN" sz="2800" b="1" kern="10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rPr>
                <a:t>worked</a:t>
              </a:r>
              <a:r>
                <a:rPr lang="en-US" altLang="zh-CN" sz="2800" kern="10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rPr>
                <a:t> in the fields.</a:t>
              </a:r>
            </a:p>
            <a:p>
              <a:pPr indent="457200" algn="just">
                <a:lnSpc>
                  <a:spcPct val="150000"/>
                </a:lnSpc>
                <a:tabLst>
                  <a:tab pos="2700655"/>
                </a:tabLst>
              </a:pPr>
              <a:r>
                <a:rPr lang="zh-CN" altLang="en-US" sz="2800" kern="10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rPr>
                <a:t>她在田间劳动。</a:t>
              </a:r>
              <a:endParaRPr lang="zh-CN" altLang="zh-CN" sz="20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939128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 title=""/>
          <p:cNvSpPr txBox="1"/>
          <p:nvPr>
            <p:custDataLst>
              <p:tags r:id="rId3"/>
            </p:custDataLst>
          </p:nvPr>
        </p:nvSpPr>
        <p:spPr>
          <a:xfrm>
            <a:off x="1457960" y="457200"/>
            <a:ext cx="2501265" cy="50101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indent="0" algn="ctr" defTabSz="914400" fontAlgn="auto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noProof="0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重难精讲</a:t>
            </a:r>
          </a:p>
        </p:txBody>
      </p:sp>
      <p:sp>
        <p:nvSpPr>
          <p:cNvPr id="7" name="文本框 6" title=""/>
          <p:cNvSpPr txBox="1"/>
          <p:nvPr>
            <p:custDataLst>
              <p:tags r:id="rId4"/>
            </p:custDataLst>
          </p:nvPr>
        </p:nvSpPr>
        <p:spPr>
          <a:xfrm>
            <a:off x="1341755" y="1115060"/>
            <a:ext cx="68421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六、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 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“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..worked... </a:t>
            </a:r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描述某人过去在某地工作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”</a:t>
            </a:r>
            <a:endParaRPr lang="zh-CN" altLang="zh-CN" sz="280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sym typeface="Times New Roman" panose="02020603050405020304" pitchFamily="18" charset="0"/>
            </a:endParaRPr>
          </a:p>
        </p:txBody>
      </p:sp>
      <p:grpSp>
        <p:nvGrpSpPr>
          <p:cNvPr id="11" name="组合 10" title=""/>
          <p:cNvGrpSpPr/>
          <p:nvPr>
            <p:custDataLst>
              <p:tags r:id="rId5"/>
            </p:custDataLst>
          </p:nvPr>
        </p:nvGrpSpPr>
        <p:grpSpPr>
          <a:xfrm>
            <a:off x="2234975" y="2610464"/>
            <a:ext cx="8413360" cy="3429001"/>
            <a:chOff x="2597150" y="3428999"/>
            <a:chExt cx="8054865" cy="3429001"/>
          </a:xfrm>
        </p:grpSpPr>
        <p:sp>
          <p:nvSpPr>
            <p:cNvPr id="9" name="圆角矩形 8"/>
            <p:cNvSpPr/>
            <p:nvPr>
              <p:custDataLst>
                <p:tags r:id="rId6"/>
              </p:custDataLst>
            </p:nvPr>
          </p:nvSpPr>
          <p:spPr>
            <a:xfrm>
              <a:off x="2597150" y="3428999"/>
              <a:ext cx="8054865" cy="3429001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endParaRPr>
            </a:p>
          </p:txBody>
        </p:sp>
        <p:sp>
          <p:nvSpPr>
            <p:cNvPr id="10" name="文本框 9"/>
            <p:cNvSpPr txBox="1"/>
            <p:nvPr>
              <p:custDataLst>
                <p:tags r:id="rId7"/>
              </p:custDataLst>
            </p:nvPr>
          </p:nvSpPr>
          <p:spPr>
            <a:xfrm>
              <a:off x="2728937" y="3428999"/>
              <a:ext cx="7923078" cy="324217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indent="457200" algn="just">
                <a:lnSpc>
                  <a:spcPct val="150000"/>
                </a:lnSpc>
                <a:tabLst>
                  <a:tab pos="2700655"/>
                </a:tabLst>
              </a:pPr>
              <a:r>
                <a:rPr lang="zh-CN" altLang="en-US" sz="2800" kern="100">
                  <a:effectLst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rPr>
                <a:t>主语</a:t>
              </a:r>
              <a:r>
                <a:rPr lang="en-US" altLang="zh-CN" sz="2800" kern="100">
                  <a:effectLst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rPr>
                <a:t>+worked+</a:t>
              </a:r>
              <a:r>
                <a:rPr lang="zh-CN" altLang="en-US" sz="2800" kern="100">
                  <a:effectLst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rPr>
                <a:t>介词</a:t>
              </a:r>
              <a:r>
                <a:rPr lang="en-US" altLang="zh-CN" sz="2800" kern="100">
                  <a:effectLst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rPr>
                <a:t>+</a:t>
              </a:r>
              <a:r>
                <a:rPr lang="zh-CN" altLang="en-US" sz="2800" kern="100">
                  <a:effectLst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rPr>
                <a:t>地点</a:t>
              </a:r>
              <a:r>
                <a:rPr lang="en-US" altLang="zh-CN" sz="2800" kern="100">
                  <a:effectLst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rPr>
                <a:t>(+</a:t>
              </a:r>
              <a:r>
                <a:rPr lang="zh-CN" altLang="en-US" sz="2800" kern="100">
                  <a:effectLst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rPr>
                <a:t>其他</a:t>
              </a:r>
              <a:r>
                <a:rPr lang="en-US" altLang="zh-CN" sz="2800" kern="100">
                  <a:effectLst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rPr>
                <a:t>)</a:t>
              </a:r>
            </a:p>
            <a:p>
              <a:pPr indent="457200" algn="just">
                <a:lnSpc>
                  <a:spcPct val="150000"/>
                </a:lnSpc>
                <a:tabLst>
                  <a:tab pos="2700655"/>
                </a:tabLst>
              </a:pPr>
              <a:r>
                <a:rPr lang="zh-CN" altLang="en-US" sz="2800" kern="100">
                  <a:effectLst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rPr>
                <a:t>例句</a:t>
              </a:r>
              <a:r>
                <a:rPr lang="en-US" altLang="zh-CN" sz="2800" kern="100">
                  <a:effectLst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rPr>
                <a:t>:My mother worked in a hospital two years ago.</a:t>
              </a:r>
            </a:p>
            <a:p>
              <a:pPr indent="457200" algn="just">
                <a:lnSpc>
                  <a:spcPct val="150000"/>
                </a:lnSpc>
                <a:tabLst>
                  <a:tab pos="2700655"/>
                </a:tabLst>
              </a:pPr>
              <a:r>
                <a:rPr lang="zh-CN" altLang="en-US" sz="2800" kern="100">
                  <a:effectLst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rPr>
                <a:t>两年前我妈妈在一家医院工作。</a:t>
              </a:r>
              <a:endParaRPr lang="en-US" altLang="zh-CN" sz="2800" kern="100"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endParaRPr>
            </a:p>
            <a:p>
              <a:pPr indent="457200" algn="just">
                <a:lnSpc>
                  <a:spcPct val="150000"/>
                </a:lnSpc>
                <a:tabLst>
                  <a:tab pos="2700655"/>
                </a:tabLst>
              </a:pPr>
              <a:r>
                <a:rPr lang="zh-CN" altLang="en-US" sz="2800" kern="100">
                  <a:effectLst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rPr>
                <a:t>此句型是一般过去时的肯定句，谓语动词要用过去式，不随主语人称和数的变化而变化。</a:t>
              </a:r>
              <a:endParaRPr lang="zh-CN" altLang="zh-CN" sz="2800" kern="100"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endParaRPr>
            </a:p>
          </p:txBody>
        </p:sp>
      </p:grpSp>
      <p:sp>
        <p:nvSpPr>
          <p:cNvPr id="12" name="文本框 11" title=""/>
          <p:cNvSpPr txBox="1"/>
          <p:nvPr>
            <p:custDataLst>
              <p:tags r:id="rId8"/>
            </p:custDataLst>
          </p:nvPr>
        </p:nvSpPr>
        <p:spPr>
          <a:xfrm>
            <a:off x="2234976" y="1992103"/>
            <a:ext cx="1790025" cy="4603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/>
            <a:r>
              <a:rPr lang="zh-CN" altLang="en-US" sz="2400"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句型分析</a:t>
            </a:r>
            <a:r>
              <a:rPr lang="zh-CN" sz="2400"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：</a:t>
            </a:r>
            <a:endParaRPr lang="zh-CN" altLang="en-US" sz="2400">
              <a:latin typeface="Times New Roman" panose="02020603050405020304" pitchFamily="18" charset="0"/>
              <a:ea typeface="楷体" panose="02010609060101010101" pitchFamily="49" charset="-122"/>
              <a:sym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597783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 title=""/>
          <p:cNvSpPr txBox="1"/>
          <p:nvPr>
            <p:custDataLst>
              <p:tags r:id="rId3"/>
            </p:custDataLst>
          </p:nvPr>
        </p:nvSpPr>
        <p:spPr>
          <a:xfrm>
            <a:off x="1410335" y="438150"/>
            <a:ext cx="2501265" cy="50101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indent="0" algn="ctr" defTabSz="914400" fontAlgn="auto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noProof="0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重难精讲</a:t>
            </a:r>
          </a:p>
        </p:txBody>
      </p:sp>
      <p:sp>
        <p:nvSpPr>
          <p:cNvPr id="7" name="文本框 6" title=""/>
          <p:cNvSpPr txBox="1"/>
          <p:nvPr>
            <p:custDataLst>
              <p:tags r:id="rId4"/>
            </p:custDataLst>
          </p:nvPr>
        </p:nvSpPr>
        <p:spPr>
          <a:xfrm>
            <a:off x="1294130" y="1170473"/>
            <a:ext cx="7261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六、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 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“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..worked... </a:t>
            </a:r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描述某人过去在某地工作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”</a:t>
            </a:r>
            <a:endParaRPr lang="zh-CN" altLang="zh-CN" sz="280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sym typeface="Times New Roman" panose="02020603050405020304" pitchFamily="18" charset="0"/>
            </a:endParaRPr>
          </a:p>
        </p:txBody>
      </p:sp>
      <p:sp>
        <p:nvSpPr>
          <p:cNvPr id="12" name="文本框 11" title=""/>
          <p:cNvSpPr txBox="1"/>
          <p:nvPr>
            <p:custDataLst>
              <p:tags r:id="rId5"/>
            </p:custDataLst>
          </p:nvPr>
        </p:nvSpPr>
        <p:spPr>
          <a:xfrm>
            <a:off x="2185424" y="1925001"/>
            <a:ext cx="1933575" cy="4603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/>
            <a:r>
              <a:rPr lang="zh-CN" altLang="en-US" sz="2400"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例题分析</a:t>
            </a:r>
            <a:r>
              <a:rPr lang="zh-CN" sz="2400"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：</a:t>
            </a:r>
            <a:endParaRPr lang="zh-CN" altLang="en-US" sz="2400">
              <a:latin typeface="Times New Roman" panose="02020603050405020304" pitchFamily="18" charset="0"/>
              <a:ea typeface="楷体" panose="02010609060101010101" pitchFamily="49" charset="-122"/>
              <a:sym typeface="Times New Roman" panose="02020603050405020304" pitchFamily="18" charset="0"/>
            </a:endParaRPr>
          </a:p>
        </p:txBody>
      </p:sp>
      <p:grpSp>
        <p:nvGrpSpPr>
          <p:cNvPr id="11" name="组合 10" title=""/>
          <p:cNvGrpSpPr/>
          <p:nvPr>
            <p:custDataLst>
              <p:tags r:id="rId6"/>
            </p:custDataLst>
          </p:nvPr>
        </p:nvGrpSpPr>
        <p:grpSpPr>
          <a:xfrm>
            <a:off x="1949449" y="2762476"/>
            <a:ext cx="9298653" cy="2925051"/>
            <a:chOff x="2597150" y="3143556"/>
            <a:chExt cx="8112262" cy="3161633"/>
          </a:xfrm>
        </p:grpSpPr>
        <p:sp>
          <p:nvSpPr>
            <p:cNvPr id="9" name="圆角矩形 8"/>
            <p:cNvSpPr/>
            <p:nvPr>
              <p:custDataLst>
                <p:tags r:id="rId7"/>
              </p:custDataLst>
            </p:nvPr>
          </p:nvSpPr>
          <p:spPr>
            <a:xfrm>
              <a:off x="2597150" y="3143556"/>
              <a:ext cx="8112262" cy="3161633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endParaRPr>
            </a:p>
          </p:txBody>
        </p:sp>
        <p:sp>
          <p:nvSpPr>
            <p:cNvPr id="10" name="文本框 9"/>
            <p:cNvSpPr txBox="1"/>
            <p:nvPr>
              <p:custDataLst>
                <p:tags r:id="rId8"/>
              </p:custDataLst>
            </p:nvPr>
          </p:nvSpPr>
          <p:spPr>
            <a:xfrm>
              <a:off x="3270776" y="3494096"/>
              <a:ext cx="6765008" cy="21118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2800">
                  <a:latin typeface="Times New Roman" panose="02020603050405020304" pitchFamily="18" charset="0"/>
                  <a:ea typeface="楷体" panose="02010609060101010101" pitchFamily="49" charset="-122"/>
                  <a:sym typeface="Times New Roman" panose="02020603050405020304" pitchFamily="18" charset="0"/>
                </a:rPr>
                <a:t>用所给单词的正确形式填空。</a:t>
              </a:r>
              <a:endParaRPr lang="en-US" altLang="zh-CN" sz="2800"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2800">
                  <a:latin typeface="Times New Roman" panose="02020603050405020304" pitchFamily="18" charset="0"/>
                  <a:ea typeface="楷体" panose="02010609060101010101" pitchFamily="49" charset="-122"/>
                  <a:sym typeface="Times New Roman" panose="02020603050405020304" pitchFamily="18" charset="0"/>
                </a:rPr>
                <a:t>My sister __________ ( study ) in Hongxing School two years ago.</a:t>
              </a:r>
              <a:endParaRPr lang="en-US" altLang="zh-CN" sz="2800" kern="100"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endParaRPr>
            </a:p>
          </p:txBody>
        </p:sp>
      </p:grpSp>
      <p:sp>
        <p:nvSpPr>
          <p:cNvPr id="13" name="文本框 12" title="">
            <a:extLst>
              <a:ext uri="{FF2B5EF4-FFF2-40B4-BE49-F238E27FC236}">
                <a16:creationId xmlns:a16="http://schemas.microsoft.com/office/drawing/2014/main" id="{2BC52B7D-5F4A-6A37-FD3D-23A1BA181A53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4532896" y="3802109"/>
            <a:ext cx="16581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studied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07370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  <p:bldP spid="1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 title=""/>
          <p:cNvSpPr txBox="1"/>
          <p:nvPr>
            <p:custDataLst>
              <p:tags r:id="rId3"/>
            </p:custDataLst>
          </p:nvPr>
        </p:nvSpPr>
        <p:spPr>
          <a:xfrm>
            <a:off x="1381760" y="390525"/>
            <a:ext cx="2501265" cy="50101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indent="0" algn="ctr" defTabSz="914400" fontAlgn="auto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noProof="0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重难精讲</a:t>
            </a:r>
          </a:p>
        </p:txBody>
      </p:sp>
      <p:sp>
        <p:nvSpPr>
          <p:cNvPr id="3" name="文本框 2" title=""/>
          <p:cNvSpPr txBox="1"/>
          <p:nvPr>
            <p:custDataLst>
              <p:tags r:id="rId4"/>
            </p:custDataLst>
          </p:nvPr>
        </p:nvSpPr>
        <p:spPr>
          <a:xfrm>
            <a:off x="1391920" y="1246728"/>
            <a:ext cx="82928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七、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 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“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...didn'’t have... </a:t>
            </a:r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描述某人过去没有某物 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”</a:t>
            </a:r>
            <a:endParaRPr lang="zh-CN" altLang="zh-CN" sz="280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sym typeface="Times New Roman" panose="02020603050405020304" pitchFamily="18" charset="0"/>
            </a:endParaRPr>
          </a:p>
        </p:txBody>
      </p:sp>
      <p:sp>
        <p:nvSpPr>
          <p:cNvPr id="100" name="文本框 99" title=""/>
          <p:cNvSpPr txBox="1"/>
          <p:nvPr>
            <p:custDataLst>
              <p:tags r:id="rId5"/>
            </p:custDataLst>
          </p:nvPr>
        </p:nvSpPr>
        <p:spPr>
          <a:xfrm>
            <a:off x="2261480" y="2239753"/>
            <a:ext cx="1933575" cy="4603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/>
            <a:r>
              <a:rPr lang="zh-CN" sz="2400"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课文例句：</a:t>
            </a:r>
            <a:endParaRPr lang="zh-CN" altLang="en-US" sz="2400">
              <a:latin typeface="Times New Roman" panose="02020603050405020304" pitchFamily="18" charset="0"/>
              <a:ea typeface="楷体" panose="02010609060101010101" pitchFamily="49" charset="-122"/>
              <a:sym typeface="Times New Roman" panose="02020603050405020304" pitchFamily="18" charset="0"/>
            </a:endParaRPr>
          </a:p>
        </p:txBody>
      </p:sp>
      <p:grpSp>
        <p:nvGrpSpPr>
          <p:cNvPr id="4" name="组合 3" title=""/>
          <p:cNvGrpSpPr/>
          <p:nvPr>
            <p:custDataLst>
              <p:tags r:id="rId6"/>
            </p:custDataLst>
          </p:nvPr>
        </p:nvGrpSpPr>
        <p:grpSpPr>
          <a:xfrm>
            <a:off x="2261480" y="3077190"/>
            <a:ext cx="7844155" cy="1897934"/>
            <a:chOff x="2795270" y="3190874"/>
            <a:chExt cx="7120255" cy="2676185"/>
          </a:xfrm>
        </p:grpSpPr>
        <p:sp>
          <p:nvSpPr>
            <p:cNvPr id="9" name="圆角矩形 8"/>
            <p:cNvSpPr/>
            <p:nvPr>
              <p:custDataLst>
                <p:tags r:id="rId7"/>
              </p:custDataLst>
            </p:nvPr>
          </p:nvSpPr>
          <p:spPr>
            <a:xfrm>
              <a:off x="2795270" y="3190874"/>
              <a:ext cx="7120255" cy="2676185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f0502020204030204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endParaRPr>
            </a:p>
          </p:txBody>
        </p:sp>
        <p:sp>
          <p:nvSpPr>
            <p:cNvPr id="6" name="文本框 5"/>
            <p:cNvSpPr txBox="1"/>
            <p:nvPr>
              <p:custDataLst>
                <p:tags r:id="rId8"/>
              </p:custDataLst>
            </p:nvPr>
          </p:nvSpPr>
          <p:spPr>
            <a:xfrm>
              <a:off x="3500281" y="3524093"/>
              <a:ext cx="6033222" cy="2009747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indent="457200" algn="just">
                <a:lnSpc>
                  <a:spcPct val="150000"/>
                </a:lnSpc>
                <a:tabLst>
                  <a:tab pos="2700655"/>
                </a:tabLst>
              </a:pPr>
              <a:r>
                <a:rPr lang="en-US" altLang="zh-CN" sz="2800" kern="10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rPr>
                <a:t>He </a:t>
              </a:r>
              <a:r>
                <a:rPr lang="en-US" altLang="zh-CN" sz="2800" b="1" kern="10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rPr>
                <a:t>didn’t have </a:t>
              </a:r>
              <a:r>
                <a:rPr lang="en-US" altLang="zh-CN" sz="2800" kern="10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rPr>
                <a:t>a television or a radio.</a:t>
              </a:r>
            </a:p>
            <a:p>
              <a:pPr indent="457200" algn="just">
                <a:lnSpc>
                  <a:spcPct val="150000"/>
                </a:lnSpc>
                <a:tabLst>
                  <a:tab pos="2700655"/>
                </a:tabLst>
              </a:pPr>
              <a:r>
                <a:rPr lang="zh-CN" altLang="en-US" sz="2800" kern="10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rPr>
                <a:t>他没有电视机，也没有收音机。</a:t>
              </a:r>
              <a:endParaRPr lang="zh-CN" altLang="zh-CN" sz="2000" kern="1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8207079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>
            <p:custDataLst>
              <p:tags r:id="rId3"/>
            </p:custDataLst>
          </p:nvPr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4"/>
              </a:rPr>
              <a:t>https://d.book118.com/398074017107006047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UNIQUEID" val="1183"/>
</p:tagLst>
</file>

<file path=ppt/tags/tag2.xml><?xml version="1.0" encoding="utf-8"?>
<p:tagLst xmlns:p="http://schemas.openxmlformats.org/presentationml/2006/main">
  <p:tag name="AS_UNIQUEID" val="1184"/>
</p:tagLst>
</file>

<file path=ppt/tags/tag3.xml><?xml version="1.0" encoding="utf-8"?>
<p:tagLst xmlns:p="http://schemas.openxmlformats.org/presentationml/2006/main">
  <p:tag name="AS_UNIQUEID" val="1185"/>
</p:tagLst>
</file>

<file path=ppt/tags/tag4.xml><?xml version="1.0" encoding="utf-8"?>
<p:tagLst xmlns:p="http://schemas.openxmlformats.org/presentationml/2006/main">
  <p:tag name="AS_UNIQUEID" val="1186"/>
</p:tagLst>
</file>

<file path=ppt/tags/tag5.xml><?xml version="1.0" encoding="utf-8"?>
<p:tagLst xmlns:p="http://schemas.openxmlformats.org/presentationml/2006/main">
  <p:tag name="AS_UNIQUEID" val="1187"/>
</p:tagLst>
</file>

<file path=ppt/tags/tag6.xml><?xml version="1.0" encoding="utf-8"?>
<p:tagLst xmlns:p="http://schemas.openxmlformats.org/presentationml/2006/main">
  <p:tag name="AS_UNIQUEID" val="1188"/>
</p:tagLst>
</file>

<file path=ppt/tags/tag7.xml><?xml version="1.0" encoding="utf-8"?>
<p:tagLst xmlns:p="http://schemas.openxmlformats.org/presentationml/2006/main">
  <p:tag name="AS_UNIQUEID" val="1189"/>
</p:tagLst>
</file>

<file path=ppt/tags/tag8.xml><?xml version="1.0" encoding="utf-8"?>
<p:tagLst xmlns:p="http://schemas.openxmlformats.org/presentationml/2006/main">
  <p:tag name="AS_UNIQUEID" val="1190"/>
</p:tagLst>
</file>

<file path=ppt/tags/tag9.xml><?xml version="1.0" encoding="utf-8"?>
<p:tagLst xmlns:p="http://schemas.openxmlformats.org/presentationml/2006/main">
  <p:tag name="AS_UNIQUEID" val="1191"/>
</p:tagLst>
</file>

<file path=ppt/tags/tag10.xml><?xml version="1.0" encoding="utf-8"?>
<p:tagLst xmlns:p="http://schemas.openxmlformats.org/presentationml/2006/main">
  <p:tag name="AS_UNIQUEID" val="1192"/>
</p:tagLst>
</file>

<file path=ppt/tags/tag11.xml><?xml version="1.0" encoding="utf-8"?>
<p:tagLst xmlns:p="http://schemas.openxmlformats.org/presentationml/2006/main">
  <p:tag name="AS_UNIQUEID" val="1193"/>
</p:tagLst>
</file>

<file path=ppt/tags/tag12.xml><?xml version="1.0" encoding="utf-8"?>
<p:tagLst xmlns:p="http://schemas.openxmlformats.org/presentationml/2006/main">
  <p:tag name="AS_UNIQUEID" val="1194"/>
</p:tagLst>
</file>

<file path=ppt/tags/tag13.xml><?xml version="1.0" encoding="utf-8"?>
<p:tagLst xmlns:p="http://schemas.openxmlformats.org/presentationml/2006/main">
  <p:tag name="AS_UNIQUEID" val="1195"/>
</p:tagLst>
</file>

<file path=ppt/tags/tag14.xml><?xml version="1.0" encoding="utf-8"?>
<p:tagLst xmlns:p="http://schemas.openxmlformats.org/presentationml/2006/main">
  <p:tag name="AS_UNIQUEID" val="1196"/>
</p:tagLst>
</file>

<file path=ppt/tags/tag15.xml><?xml version="1.0" encoding="utf-8"?>
<p:tagLst xmlns:p="http://schemas.openxmlformats.org/presentationml/2006/main">
  <p:tag name="AS_UNIQUEID" val="1197"/>
</p:tagLst>
</file>

<file path=ppt/tags/tag16.xml><?xml version="1.0" encoding="utf-8"?>
<p:tagLst xmlns:p="http://schemas.openxmlformats.org/presentationml/2006/main">
  <p:tag name="AS_UNIQUEID" val="1198"/>
</p:tagLst>
</file>

<file path=ppt/tags/tag17.xml><?xml version="1.0" encoding="utf-8"?>
<p:tagLst xmlns:p="http://schemas.openxmlformats.org/presentationml/2006/main">
  <p:tag name="AS_UNIQUEID" val="1199"/>
</p:tagLst>
</file>

<file path=ppt/tags/tag18.xml><?xml version="1.0" encoding="utf-8"?>
<p:tagLst xmlns:p="http://schemas.openxmlformats.org/presentationml/2006/main">
  <p:tag name="AS_UNIQUEID" val="1200"/>
</p:tagLst>
</file>

<file path=ppt/tags/tag19.xml><?xml version="1.0" encoding="utf-8"?>
<p:tagLst xmlns:p="http://schemas.openxmlformats.org/presentationml/2006/main">
  <p:tag name="AS_UNIQUEID" val="1201"/>
</p:tagLst>
</file>

<file path=ppt/tags/tag20.xml><?xml version="1.0" encoding="utf-8"?>
<p:tagLst xmlns:p="http://schemas.openxmlformats.org/presentationml/2006/main">
  <p:tag name="AS_UNIQUEID" val="1202"/>
</p:tagLst>
</file>

<file path=ppt/tags/tag21.xml><?xml version="1.0" encoding="utf-8"?>
<p:tagLst xmlns:p="http://schemas.openxmlformats.org/presentationml/2006/main">
  <p:tag name="AS_UNIQUEID" val="1203"/>
</p:tagLst>
</file>

<file path=ppt/tags/tag22.xml><?xml version="1.0" encoding="utf-8"?>
<p:tagLst xmlns:p="http://schemas.openxmlformats.org/presentationml/2006/main">
  <p:tag name="AS_UNIQUEID" val="1204"/>
</p:tagLst>
</file>

<file path=ppt/tags/tag23.xml><?xml version="1.0" encoding="utf-8"?>
<p:tagLst xmlns:p="http://schemas.openxmlformats.org/presentationml/2006/main">
  <p:tag name="AS_UNIQUEID" val="1205"/>
</p:tagLst>
</file>

<file path=ppt/tags/tag24.xml><?xml version="1.0" encoding="utf-8"?>
<p:tagLst xmlns:p="http://schemas.openxmlformats.org/presentationml/2006/main">
  <p:tag name="AS_UNIQUEID" val="1206"/>
</p:tagLst>
</file>

<file path=ppt/tags/tag25.xml><?xml version="1.0" encoding="utf-8"?>
<p:tagLst xmlns:p="http://schemas.openxmlformats.org/presentationml/2006/main">
  <p:tag name="AS_UNIQUEID" val="1207"/>
</p:tagLst>
</file>

<file path=ppt/tags/tag26.xml><?xml version="1.0" encoding="utf-8"?>
<p:tagLst xmlns:p="http://schemas.openxmlformats.org/presentationml/2006/main">
  <p:tag name="AS_UNIQUEID" val="1208"/>
</p:tagLst>
</file>

<file path=ppt/tags/tag27.xml><?xml version="1.0" encoding="utf-8"?>
<p:tagLst xmlns:p="http://schemas.openxmlformats.org/presentationml/2006/main">
  <p:tag name="AS_UNIQUEID" val="1209"/>
</p:tagLst>
</file>

<file path=ppt/tags/tag28.xml><?xml version="1.0" encoding="utf-8"?>
<p:tagLst xmlns:p="http://schemas.openxmlformats.org/presentationml/2006/main">
  <p:tag name="AS_UNIQUEID" val="1210"/>
</p:tagLst>
</file>

<file path=ppt/tags/tag29.xml><?xml version="1.0" encoding="utf-8"?>
<p:tagLst xmlns:p="http://schemas.openxmlformats.org/presentationml/2006/main">
  <p:tag name="AS_UNIQUEID" val="1211"/>
</p:tagLst>
</file>

<file path=ppt/tags/tag30.xml><?xml version="1.0" encoding="utf-8"?>
<p:tagLst xmlns:p="http://schemas.openxmlformats.org/presentationml/2006/main">
  <p:tag name="AS_UNIQUEID" val="1212"/>
</p:tagLst>
</file>

<file path=ppt/tags/tag31.xml><?xml version="1.0" encoding="utf-8"?>
<p:tagLst xmlns:p="http://schemas.openxmlformats.org/presentationml/2006/main">
  <p:tag name="AS_UNIQUEID" val="1213"/>
</p:tagLst>
</file>

<file path=ppt/tags/tag32.xml><?xml version="1.0" encoding="utf-8"?>
<p:tagLst xmlns:p="http://schemas.openxmlformats.org/presentationml/2006/main">
  <p:tag name="AS_UNIQUEID" val="1214"/>
</p:tagLst>
</file>

<file path=ppt/tags/tag33.xml><?xml version="1.0" encoding="utf-8"?>
<p:tagLst xmlns:p="http://schemas.openxmlformats.org/presentationml/2006/main">
  <p:tag name="AS_UNIQUEID" val="1215"/>
</p:tagLst>
</file>

<file path=ppt/tags/tag34.xml><?xml version="1.0" encoding="utf-8"?>
<p:tagLst xmlns:p="http://schemas.openxmlformats.org/presentationml/2006/main">
  <p:tag name="AS_UNIQUEID" val="1216"/>
</p:tagLst>
</file>

<file path=ppt/tags/tag35.xml><?xml version="1.0" encoding="utf-8"?>
<p:tagLst xmlns:p="http://schemas.openxmlformats.org/presentationml/2006/main">
  <p:tag name="AS_UNIQUEID" val="1217"/>
</p:tagLst>
</file>

<file path=ppt/tags/tag36.xml><?xml version="1.0" encoding="utf-8"?>
<p:tagLst xmlns:p="http://schemas.openxmlformats.org/presentationml/2006/main">
  <p:tag name="AS_UNIQUEID" val="1218"/>
</p:tagLst>
</file>

<file path=ppt/tags/tag37.xml><?xml version="1.0" encoding="utf-8"?>
<p:tagLst xmlns:p="http://schemas.openxmlformats.org/presentationml/2006/main">
  <p:tag name="AS_UNIQUEID" val="1219"/>
</p:tagLst>
</file>

<file path=ppt/tags/tag38.xml><?xml version="1.0" encoding="utf-8"?>
<p:tagLst xmlns:p="http://schemas.openxmlformats.org/presentationml/2006/main">
  <p:tag name="AS_UNIQUEID" val="1220"/>
</p:tagLst>
</file>

<file path=ppt/tags/tag39.xml><?xml version="1.0" encoding="utf-8"?>
<p:tagLst xmlns:p="http://schemas.openxmlformats.org/presentationml/2006/main">
  <p:tag name="AS_UNIQUEID" val="1221"/>
</p:tagLst>
</file>

<file path=ppt/tags/tag40.xml><?xml version="1.0" encoding="utf-8"?>
<p:tagLst xmlns:p="http://schemas.openxmlformats.org/presentationml/2006/main">
  <p:tag name="AS_UNIQUEID" val="1222"/>
</p:tagLst>
</file>

<file path=ppt/tags/tag41.xml><?xml version="1.0" encoding="utf-8"?>
<p:tagLst xmlns:p="http://schemas.openxmlformats.org/presentationml/2006/main">
  <p:tag name="AS_UNIQUEID" val="1223"/>
</p:tagLst>
</file>

<file path=ppt/tags/tag42.xml><?xml version="1.0" encoding="utf-8"?>
<p:tagLst xmlns:p="http://schemas.openxmlformats.org/presentationml/2006/main">
  <p:tag name="AS_UNIQUEID" val="1224"/>
</p:tagLst>
</file>

<file path=ppt/tags/tag43.xml><?xml version="1.0" encoding="utf-8"?>
<p:tagLst xmlns:p="http://schemas.openxmlformats.org/presentationml/2006/main">
  <p:tag name="AS_UNIQUEID" val="1225"/>
</p:tagLst>
</file>

<file path=ppt/tags/tag44.xml><?xml version="1.0" encoding="utf-8"?>
<p:tagLst xmlns:p="http://schemas.openxmlformats.org/presentationml/2006/main">
  <p:tag name="AS_UNIQUEID" val="1226"/>
</p:tagLst>
</file>

<file path=ppt/tags/tag45.xml><?xml version="1.0" encoding="utf-8"?>
<p:tagLst xmlns:p="http://schemas.openxmlformats.org/presentationml/2006/main">
  <p:tag name="AS_UNIQUEID" val="1227"/>
</p:tagLst>
</file>

<file path=ppt/tags/tag46.xml><?xml version="1.0" encoding="utf-8"?>
<p:tagLst xmlns:p="http://schemas.openxmlformats.org/presentationml/2006/main">
  <p:tag name="AS_UNIQUEID" val="1228"/>
</p:tagLst>
</file>

<file path=ppt/tags/tag47.xml><?xml version="1.0" encoding="utf-8"?>
<p:tagLst xmlns:p="http://schemas.openxmlformats.org/presentationml/2006/main">
  <p:tag name="AS_UNIQUEID" val="1229"/>
</p:tagLst>
</file>

<file path=ppt/tags/tag48.xml><?xml version="1.0" encoding="utf-8"?>
<p:tagLst xmlns:p="http://schemas.openxmlformats.org/presentationml/2006/main">
  <p:tag name="AS_UNIQUEID" val="1230"/>
</p:tagLst>
</file>

<file path=ppt/tags/tag49.xml><?xml version="1.0" encoding="utf-8"?>
<p:tagLst xmlns:p="http://schemas.openxmlformats.org/presentationml/2006/main">
  <p:tag name="AS_UNIQUEID" val="1231"/>
</p:tagLst>
</file>

<file path=ppt/tags/tag50.xml><?xml version="1.0" encoding="utf-8"?>
<p:tagLst xmlns:p="http://schemas.openxmlformats.org/presentationml/2006/main">
  <p:tag name="AS_UNIQUEID" val="1232"/>
</p:tagLst>
</file>

<file path=ppt/tags/tag51.xml><?xml version="1.0" encoding="utf-8"?>
<p:tagLst xmlns:p="http://schemas.openxmlformats.org/presentationml/2006/main">
  <p:tag name="AS_UNIQUEID" val="1233"/>
</p:tagLst>
</file>

<file path=ppt/tags/tag52.xml><?xml version="1.0" encoding="utf-8"?>
<p:tagLst xmlns:p="http://schemas.openxmlformats.org/presentationml/2006/main">
  <p:tag name="AS_UNIQUEID" val="1234"/>
</p:tagLst>
</file>

<file path=ppt/tags/tag53.xml><?xml version="1.0" encoding="utf-8"?>
<p:tagLst xmlns:p="http://schemas.openxmlformats.org/presentationml/2006/main">
  <p:tag name="AS_UNIQUEID" val="1235"/>
</p:tagLst>
</file>

<file path=ppt/tags/tag54.xml><?xml version="1.0" encoding="utf-8"?>
<p:tagLst xmlns:p="http://schemas.openxmlformats.org/presentationml/2006/main">
  <p:tag name="AS_UNIQUEID" val="1236"/>
</p:tagLst>
</file>

<file path=ppt/tags/tag55.xml><?xml version="1.0" encoding="utf-8"?>
<p:tagLst xmlns:p="http://schemas.openxmlformats.org/presentationml/2006/main">
  <p:tag name="AS_UNIQUEID" val="1237"/>
</p:tagLst>
</file>

<file path=ppt/tags/tag56.xml><?xml version="1.0" encoding="utf-8"?>
<p:tagLst xmlns:p="http://schemas.openxmlformats.org/presentationml/2006/main">
  <p:tag name="AS_UNIQUEID" val="1238"/>
</p:tagLst>
</file>

<file path=ppt/tags/tag57.xml><?xml version="1.0" encoding="utf-8"?>
<p:tagLst xmlns:p="http://schemas.openxmlformats.org/presentationml/2006/main">
  <p:tag name="AS_UNIQUEID" val="1239"/>
</p:tagLst>
</file>

<file path=ppt/tags/tag58.xml><?xml version="1.0" encoding="utf-8"?>
<p:tagLst xmlns:p="http://schemas.openxmlformats.org/presentationml/2006/main">
  <p:tag name="AS_UNIQUEID" val="1240"/>
</p:tagLst>
</file>

<file path=ppt/tags/tag59.xml><?xml version="1.0" encoding="utf-8"?>
<p:tagLst xmlns:p="http://schemas.openxmlformats.org/presentationml/2006/main">
  <p:tag name="AS_UNIQUEID" val="1241"/>
</p:tagLst>
</file>

<file path=ppt/tags/tag60.xml><?xml version="1.0" encoding="utf-8"?>
<p:tagLst xmlns:p="http://schemas.openxmlformats.org/presentationml/2006/main">
  <p:tag name="AS_UNIQUEID" val="1242"/>
</p:tagLst>
</file>

<file path=ppt/tags/tag61.xml><?xml version="1.0" encoding="utf-8"?>
<p:tagLst xmlns:p="http://schemas.openxmlformats.org/presentationml/2006/main">
  <p:tag name="AS_UNIQUEID" val="1243"/>
</p:tagLst>
</file>

<file path=ppt/tags/tag62.xml><?xml version="1.0" encoding="utf-8"?>
<p:tagLst xmlns:p="http://schemas.openxmlformats.org/presentationml/2006/main">
  <p:tag name="AS_UNIQUEID" val="1244"/>
</p:tagLst>
</file>

<file path=ppt/tags/tag63.xml><?xml version="1.0" encoding="utf-8"?>
<p:tagLst xmlns:p="http://schemas.openxmlformats.org/presentationml/2006/main">
  <p:tag name="AS_UNIQUEID" val="1245"/>
</p:tagLst>
</file>

<file path=ppt/tags/tag64.xml><?xml version="1.0" encoding="utf-8"?>
<p:tagLst xmlns:p="http://schemas.openxmlformats.org/presentationml/2006/main">
  <p:tag name="AS_UNIQUEID" val="1246"/>
</p:tagLst>
</file>

<file path=ppt/tags/tag65.xml><?xml version="1.0" encoding="utf-8"?>
<p:tagLst xmlns:p="http://schemas.openxmlformats.org/presentationml/2006/main">
  <p:tag name="AS_UNIQUEID" val="1247"/>
</p:tagLst>
</file>

<file path=ppt/tags/tag66.xml><?xml version="1.0" encoding="utf-8"?>
<p:tagLst xmlns:p="http://schemas.openxmlformats.org/presentationml/2006/main">
  <p:tag name="AS_UNIQUEID" val="1248"/>
</p:tagLst>
</file>

<file path=ppt/tags/tag67.xml><?xml version="1.0" encoding="utf-8"?>
<p:tagLst xmlns:p="http://schemas.openxmlformats.org/presentationml/2006/main">
  <p:tag name="AS_UNIQUEID" val="1249"/>
</p:tagLst>
</file>

<file path=ppt/tags/tag68.xml><?xml version="1.0" encoding="utf-8"?>
<p:tagLst xmlns:p="http://schemas.openxmlformats.org/presentationml/2006/main">
  <p:tag name="AS_UNIQUEID" val="1250"/>
</p:tagLst>
</file>

<file path=ppt/tags/tag69.xml><?xml version="1.0" encoding="utf-8"?>
<p:tagLst xmlns:p="http://schemas.openxmlformats.org/presentationml/2006/main">
  <p:tag name="AS_UNIQUEID" val="1251"/>
</p:tagLst>
</file>

<file path=ppt/tags/tag70.xml><?xml version="1.0" encoding="utf-8"?>
<p:tagLst xmlns:p="http://schemas.openxmlformats.org/presentationml/2006/main">
  <p:tag name="AS_UNIQUEID" val="1252"/>
</p:tagLst>
</file>

<file path=ppt/tags/tag71.xml><?xml version="1.0" encoding="utf-8"?>
<p:tagLst xmlns:p="http://schemas.openxmlformats.org/presentationml/2006/main">
  <p:tag name="AS_UNIQUEID" val="1253"/>
</p:tagLst>
</file>

<file path=ppt/tags/tag72.xml><?xml version="1.0" encoding="utf-8"?>
<p:tagLst xmlns:p="http://schemas.openxmlformats.org/presentationml/2006/main">
  <p:tag name="AS_UNIQUEID" val="1254"/>
</p:tagLst>
</file>

<file path=ppt/tags/tag73.xml><?xml version="1.0" encoding="utf-8"?>
<p:tagLst xmlns:p="http://schemas.openxmlformats.org/presentationml/2006/main">
  <p:tag name="AS_UNIQUEID" val="1255"/>
</p:tagLst>
</file>

<file path=ppt/tags/tag74.xml><?xml version="1.0" encoding="utf-8"?>
<p:tagLst xmlns:p="http://schemas.openxmlformats.org/presentationml/2006/main">
  <p:tag name="AS_UNIQUEID" val="1256"/>
</p:tagLst>
</file>

<file path=ppt/tags/tag75.xml><?xml version="1.0" encoding="utf-8"?>
<p:tagLst xmlns:p="http://schemas.openxmlformats.org/presentationml/2006/main">
  <p:tag name="AS_UNIQUEID" val="1257"/>
</p:tagLst>
</file>

<file path=ppt/tags/tag76.xml><?xml version="1.0" encoding="utf-8"?>
<p:tagLst xmlns:p="http://schemas.openxmlformats.org/presentationml/2006/main">
  <p:tag name="AS_UNIQUEID" val="1046"/>
</p:tagLst>
</file>

<file path=ppt/tags/tag77.xml><?xml version="1.0" encoding="utf-8"?>
<p:tagLst xmlns:p="http://schemas.openxmlformats.org/presentationml/2006/main">
  <p:tag name="AS_UNIQUEID" val="1047"/>
</p:tagLst>
</file>

<file path=ppt/tags/tag78.xml><?xml version="1.0" encoding="utf-8"?>
<p:tagLst xmlns:p="http://schemas.openxmlformats.org/presentationml/2006/main">
  <p:tag name="AS_UNIQUEID" val="1048"/>
</p:tagLst>
</file>

<file path=ppt/tags/tag79.xml><?xml version="1.0" encoding="utf-8"?>
<p:tagLst xmlns:p="http://schemas.openxmlformats.org/presentationml/2006/main">
  <p:tag name="AS_UNIQUEID" val="1049"/>
</p:tagLst>
</file>

<file path=ppt/tags/tag80.xml><?xml version="1.0" encoding="utf-8"?>
<p:tagLst xmlns:p="http://schemas.openxmlformats.org/presentationml/2006/main">
  <p:tag name="AS_UNIQUEID" val="1050"/>
</p:tagLst>
</file>

<file path=ppt/tags/tag81.xml><?xml version="1.0" encoding="utf-8"?>
<p:tagLst xmlns:p="http://schemas.openxmlformats.org/presentationml/2006/main">
  <p:tag name="AS_UNIQUEID" val="1051"/>
</p:tagLst>
</file>

<file path=ppt/tags/tag82.xml><?xml version="1.0" encoding="utf-8"?>
<p:tagLst xmlns:p="http://schemas.openxmlformats.org/presentationml/2006/main">
  <p:tag name="AS_UNIQUEID" val="1052"/>
</p:tagLst>
</file>

<file path=ppt/tags/tag83.xml><?xml version="1.0" encoding="utf-8"?>
<p:tagLst xmlns:p="http://schemas.openxmlformats.org/presentationml/2006/main">
  <p:tag name="AS_UNIQUEID" val="1053"/>
</p:tagLst>
</file>

<file path=ppt/tags/tag84.xml><?xml version="1.0" encoding="utf-8"?>
<p:tagLst xmlns:p="http://schemas.openxmlformats.org/presentationml/2006/main">
  <p:tag name="AS_UNIQUEID" val="1054"/>
</p:tagLst>
</file>

<file path=ppt/tags/tag85.xml><?xml version="1.0" encoding="utf-8"?>
<p:tagLst xmlns:p="http://schemas.openxmlformats.org/presentationml/2006/main">
  <p:tag name="AS_UNIQUEID" val="1055"/>
</p:tagLst>
</file>

<file path=ppt/tags/tag86.xml><?xml version="1.0" encoding="utf-8"?>
<p:tagLst xmlns:p="http://schemas.openxmlformats.org/presentationml/2006/main">
  <p:tag name="AS_UNIQUEID" val="1056"/>
</p:tagLst>
</file>

<file path=ppt/tags/tag87.xml><?xml version="1.0" encoding="utf-8"?>
<p:tagLst xmlns:p="http://schemas.openxmlformats.org/presentationml/2006/main">
  <p:tag name="AS_UNIQUEID" val="1057"/>
</p:tagLst>
</file>

<file path=ppt/tags/tag88.xml><?xml version="1.0" encoding="utf-8"?>
<p:tagLst xmlns:p="http://schemas.openxmlformats.org/presentationml/2006/main">
  <p:tag name="AS_UNIQUEID" val="1058"/>
</p:tagLst>
</file>

<file path=ppt/tags/tag89.xml><?xml version="1.0" encoding="utf-8"?>
<p:tagLst xmlns:p="http://schemas.openxmlformats.org/presentationml/2006/main">
  <p:tag name="AS_UNIQUEID" val="1059"/>
</p:tagLst>
</file>

<file path=ppt/tags/tag90.xml><?xml version="1.0" encoding="utf-8"?>
<p:tagLst xmlns:p="http://schemas.openxmlformats.org/presentationml/2006/main">
  <p:tag name="AS_UNIQUEID" val="1060"/>
</p:tagLst>
</file>

<file path=ppt/tags/tag91.xml><?xml version="1.0" encoding="utf-8"?>
<p:tagLst xmlns:p="http://schemas.openxmlformats.org/presentationml/2006/main">
  <p:tag name="AS_UNIQUEID" val="1061"/>
</p:tagLst>
</file>

<file path=ppt/tags/tag92.xml><?xml version="1.0" encoding="utf-8"?>
<p:tagLst xmlns:p="http://schemas.openxmlformats.org/presentationml/2006/main">
  <p:tag name="AS_UNIQUEID" val="1062"/>
</p:tagLst>
</file>

<file path=ppt/tags/tag93.xml><?xml version="1.0" encoding="utf-8"?>
<p:tagLst xmlns:p="http://schemas.openxmlformats.org/presentationml/2006/main">
  <p:tag name="AS_UNIQUEID" val="1063"/>
</p:tagLst>
</file>

<file path=ppt/tags/tag94.xml><?xml version="1.0" encoding="utf-8"?>
<p:tagLst xmlns:p="http://schemas.openxmlformats.org/presentationml/2006/main">
  <p:tag name="AS_UNIQUEID" val="1064"/>
</p:tagLst>
</file>

<file path=ppt/tags/tag95.xml><?xml version="1.0" encoding="utf-8"?>
<p:tagLst xmlns:p="http://schemas.openxmlformats.org/presentationml/2006/main">
  <p:tag name="AS_UNIQUEID" val="1065"/>
</p:tagLst>
</file>

<file path=ppt/tags/tag96.xml><?xml version="1.0" encoding="utf-8"?>
<p:tagLst xmlns:p="http://schemas.openxmlformats.org/presentationml/2006/main">
  <p:tag name="AS_UNIQUEID" val="1066"/>
</p:tagLst>
</file>

<file path=ppt/tags/tag97.xml><?xml version="1.0" encoding="utf-8"?>
<p:tagLst xmlns:p="http://schemas.openxmlformats.org/presentationml/2006/main">
  <p:tag name="AS_UNIQUEID" val="1067"/>
</p:tagLst>
</file>

<file path=ppt/tags/tag98.xml><?xml version="1.0" encoding="utf-8"?>
<p:tagLst xmlns:p="http://schemas.openxmlformats.org/presentationml/2006/main">
  <p:tag name="AS_UNIQUEID" val="702"/>
  <p:tag name="KSO_WM_BEAUTIFY_FLAG" val=""/>
</p:tagLst>
</file>

<file path=ppt/tags/tag99.xml><?xml version="1.0" encoding="utf-8"?>
<p:tagLst xmlns:p="http://schemas.openxmlformats.org/presentationml/2006/main">
  <p:tag name="AS_UNIQUEID" val="1068"/>
</p:tagLst>
</file>

<file path=ppt/tags/tag100.xml><?xml version="1.0" encoding="utf-8"?>
<p:tagLst xmlns:p="http://schemas.openxmlformats.org/presentationml/2006/main">
  <p:tag name="AS_UNIQUEID" val="704"/>
</p:tagLst>
</file>

<file path=ppt/tags/tag101.xml><?xml version="1.0" encoding="utf-8"?>
<p:tagLst xmlns:p="http://schemas.openxmlformats.org/presentationml/2006/main">
  <p:tag name="AS_UNIQUEID" val="716"/>
</p:tagLst>
</file>

<file path=ppt/tags/tag102.xml><?xml version="1.0" encoding="utf-8"?>
<p:tagLst xmlns:p="http://schemas.openxmlformats.org/presentationml/2006/main">
  <p:tag name="AS_UNIQUEID" val="721"/>
</p:tagLst>
</file>

<file path=ppt/tags/tag103.xml><?xml version="1.0" encoding="utf-8"?>
<p:tagLst xmlns:p="http://schemas.openxmlformats.org/presentationml/2006/main">
  <p:tag name="AS_UNIQUEID" val="1069"/>
</p:tagLst>
</file>

<file path=ppt/tags/tag104.xml><?xml version="1.0" encoding="utf-8"?>
<p:tagLst xmlns:p="http://schemas.openxmlformats.org/presentationml/2006/main">
  <p:tag name="AS_UNIQUEID" val="1070"/>
</p:tagLst>
</file>

<file path=ppt/tags/tag105.xml><?xml version="1.0" encoding="utf-8"?>
<p:tagLst xmlns:p="http://schemas.openxmlformats.org/presentationml/2006/main">
  <p:tag name="AS_UNIQUEID" val="1071"/>
</p:tagLst>
</file>

<file path=ppt/tags/tag106.xml><?xml version="1.0" encoding="utf-8"?>
<p:tagLst xmlns:p="http://schemas.openxmlformats.org/presentationml/2006/main">
  <p:tag name="AS_UNIQUEID" val="1072"/>
</p:tagLst>
</file>

<file path=ppt/tags/tag107.xml><?xml version="1.0" encoding="utf-8"?>
<p:tagLst xmlns:p="http://schemas.openxmlformats.org/presentationml/2006/main">
  <p:tag name="AS_UNIQUEID" val="1073"/>
</p:tagLst>
</file>

<file path=ppt/tags/tag108.xml><?xml version="1.0" encoding="utf-8"?>
<p:tagLst xmlns:p="http://schemas.openxmlformats.org/presentationml/2006/main">
  <p:tag name="AS_UNIQUEID" val="707"/>
</p:tagLst>
</file>

<file path=ppt/tags/tag109.xml><?xml version="1.0" encoding="utf-8"?>
<p:tagLst xmlns:p="http://schemas.openxmlformats.org/presentationml/2006/main">
  <p:tag name="AS_UNIQUEID" val="707"/>
</p:tagLst>
</file>

<file path=ppt/tags/tag110.xml><?xml version="1.0" encoding="utf-8"?>
<p:tagLst xmlns:p="http://schemas.openxmlformats.org/presentationml/2006/main">
  <p:tag name="AS_UNIQUEID" val="707"/>
</p:tagLst>
</file>

<file path=ppt/tags/tag111.xml><?xml version="1.0" encoding="utf-8"?>
<p:tagLst xmlns:p="http://schemas.openxmlformats.org/presentationml/2006/main">
  <p:tag name="AS_UNIQUEID" val="707"/>
</p:tagLst>
</file>

<file path=ppt/tags/tag112.xml><?xml version="1.0" encoding="utf-8"?>
<p:tagLst xmlns:p="http://schemas.openxmlformats.org/presentationml/2006/main">
  <p:tag name="AS_UNIQUEID" val="1074"/>
</p:tagLst>
</file>

<file path=ppt/tags/tag113.xml><?xml version="1.0" encoding="utf-8"?>
<p:tagLst xmlns:p="http://schemas.openxmlformats.org/presentationml/2006/main">
  <p:tag name="AS_UNIQUEID" val="1075"/>
</p:tagLst>
</file>

<file path=ppt/tags/tag114.xml><?xml version="1.0" encoding="utf-8"?>
<p:tagLst xmlns:p="http://schemas.openxmlformats.org/presentationml/2006/main">
  <p:tag name="AS_UNIQUEID" val="1076"/>
</p:tagLst>
</file>

<file path=ppt/tags/tag115.xml><?xml version="1.0" encoding="utf-8"?>
<p:tagLst xmlns:p="http://schemas.openxmlformats.org/presentationml/2006/main">
  <p:tag name="AS_UNIQUEID" val="707"/>
</p:tagLst>
</file>

<file path=ppt/tags/tag116.xml><?xml version="1.0" encoding="utf-8"?>
<p:tagLst xmlns:p="http://schemas.openxmlformats.org/presentationml/2006/main">
  <p:tag name="AS_UNIQUEID" val="1077"/>
</p:tagLst>
</file>

<file path=ppt/tags/tag117.xml><?xml version="1.0" encoding="utf-8"?>
<p:tagLst xmlns:p="http://schemas.openxmlformats.org/presentationml/2006/main">
  <p:tag name="AS_UNIQUEID" val="1078"/>
</p:tagLst>
</file>

<file path=ppt/tags/tag118.xml><?xml version="1.0" encoding="utf-8"?>
<p:tagLst xmlns:p="http://schemas.openxmlformats.org/presentationml/2006/main">
  <p:tag name="AS_UNIQUEID" val="1079"/>
</p:tagLst>
</file>

<file path=ppt/tags/tag119.xml><?xml version="1.0" encoding="utf-8"?>
<p:tagLst xmlns:p="http://schemas.openxmlformats.org/presentationml/2006/main">
  <p:tag name="AS_UNIQUEID" val="1080"/>
</p:tagLst>
</file>

<file path=ppt/tags/tag120.xml><?xml version="1.0" encoding="utf-8"?>
<p:tagLst xmlns:p="http://schemas.openxmlformats.org/presentationml/2006/main">
  <p:tag name="AS_UNIQUEID" val="1081"/>
</p:tagLst>
</file>

<file path=ppt/tags/tag121.xml><?xml version="1.0" encoding="utf-8"?>
<p:tagLst xmlns:p="http://schemas.openxmlformats.org/presentationml/2006/main">
  <p:tag name="AS_UNIQUEID" val="729"/>
</p:tagLst>
</file>

<file path=ppt/tags/tag122.xml><?xml version="1.0" encoding="utf-8"?>
<p:tagLst xmlns:p="http://schemas.openxmlformats.org/presentationml/2006/main">
  <p:tag name="AS_UNIQUEID" val="730"/>
</p:tagLst>
</file>

<file path=ppt/tags/tag123.xml><?xml version="1.0" encoding="utf-8"?>
<p:tagLst xmlns:p="http://schemas.openxmlformats.org/presentationml/2006/main">
  <p:tag name="AS_UNIQUEID" val="732"/>
</p:tagLst>
</file>

<file path=ppt/tags/tag124.xml><?xml version="1.0" encoding="utf-8"?>
<p:tagLst xmlns:p="http://schemas.openxmlformats.org/presentationml/2006/main">
  <p:tag name="AS_UNIQUEID" val="736"/>
</p:tagLst>
</file>

<file path=ppt/tags/tag125.xml><?xml version="1.0" encoding="utf-8"?>
<p:tagLst xmlns:p="http://schemas.openxmlformats.org/presentationml/2006/main">
  <p:tag name="AS_UNIQUEID" val="736"/>
</p:tagLst>
</file>

<file path=ppt/tags/tag126.xml><?xml version="1.0" encoding="utf-8"?>
<p:tagLst xmlns:p="http://schemas.openxmlformats.org/presentationml/2006/main">
  <p:tag name="AS_UNIQUEID" val="736"/>
</p:tagLst>
</file>

<file path=ppt/tags/tag127.xml><?xml version="1.0" encoding="utf-8"?>
<p:tagLst xmlns:p="http://schemas.openxmlformats.org/presentationml/2006/main">
  <p:tag name="AS_UNIQUEID" val="1082"/>
</p:tagLst>
</file>

<file path=ppt/tags/tag128.xml><?xml version="1.0" encoding="utf-8"?>
<p:tagLst xmlns:p="http://schemas.openxmlformats.org/presentationml/2006/main">
  <p:tag name="AS_UNIQUEID" val="731"/>
</p:tagLst>
</file>

<file path=ppt/tags/tag129.xml><?xml version="1.0" encoding="utf-8"?>
<p:tagLst xmlns:p="http://schemas.openxmlformats.org/presentationml/2006/main">
  <p:tag name="AS_UNIQUEID" val="732"/>
</p:tagLst>
</file>

<file path=ppt/tags/tag130.xml><?xml version="1.0" encoding="utf-8"?>
<p:tagLst xmlns:p="http://schemas.openxmlformats.org/presentationml/2006/main">
  <p:tag name="AS_UNIQUEID" val="736"/>
</p:tagLst>
</file>

<file path=ppt/tags/tag131.xml><?xml version="1.0" encoding="utf-8"?>
<p:tagLst xmlns:p="http://schemas.openxmlformats.org/presentationml/2006/main">
  <p:tag name="AS_UNIQUEID" val="736"/>
</p:tagLst>
</file>

<file path=ppt/tags/tag132.xml><?xml version="1.0" encoding="utf-8"?>
<p:tagLst xmlns:p="http://schemas.openxmlformats.org/presentationml/2006/main">
  <p:tag name="AS_UNIQUEID" val="736"/>
</p:tagLst>
</file>

<file path=ppt/tags/tag133.xml><?xml version="1.0" encoding="utf-8"?>
<p:tagLst xmlns:p="http://schemas.openxmlformats.org/presentationml/2006/main">
  <p:tag name="AS_UNIQUEID" val="736"/>
</p:tagLst>
</file>

<file path=ppt/tags/tag134.xml><?xml version="1.0" encoding="utf-8"?>
<p:tagLst xmlns:p="http://schemas.openxmlformats.org/presentationml/2006/main">
  <p:tag name="AS_UNIQUEID" val="736"/>
</p:tagLst>
</file>

<file path=ppt/tags/tag135.xml><?xml version="1.0" encoding="utf-8"?>
<p:tagLst xmlns:p="http://schemas.openxmlformats.org/presentationml/2006/main">
  <p:tag name="AS_UNIQUEID" val="736"/>
</p:tagLst>
</file>

<file path=ppt/tags/tag136.xml><?xml version="1.0" encoding="utf-8"?>
<p:tagLst xmlns:p="http://schemas.openxmlformats.org/presentationml/2006/main">
  <p:tag name="AS_UNIQUEID" val="736"/>
</p:tagLst>
</file>

<file path=ppt/tags/tag137.xml><?xml version="1.0" encoding="utf-8"?>
<p:tagLst xmlns:p="http://schemas.openxmlformats.org/presentationml/2006/main">
  <p:tag name="AS_UNIQUEID" val="1083"/>
</p:tagLst>
</file>

<file path=ppt/tags/tag138.xml><?xml version="1.0" encoding="utf-8"?>
<p:tagLst xmlns:p="http://schemas.openxmlformats.org/presentationml/2006/main">
  <p:tag name="AS_UNIQUEID" val="750"/>
</p:tagLst>
</file>

<file path=ppt/tags/tag139.xml><?xml version="1.0" encoding="utf-8"?>
<p:tagLst xmlns:p="http://schemas.openxmlformats.org/presentationml/2006/main">
  <p:tag name="AS_UNIQUEID" val="751"/>
</p:tagLst>
</file>

<file path=ppt/tags/tag140.xml><?xml version="1.0" encoding="utf-8"?>
<p:tagLst xmlns:p="http://schemas.openxmlformats.org/presentationml/2006/main">
  <p:tag name="AS_UNIQUEID" val="752"/>
</p:tagLst>
</file>

<file path=ppt/tags/tag141.xml><?xml version="1.0" encoding="utf-8"?>
<p:tagLst xmlns:p="http://schemas.openxmlformats.org/presentationml/2006/main">
  <p:tag name="AS_UNIQUEID" val="753"/>
</p:tagLst>
</file>

<file path=ppt/tags/tag142.xml><?xml version="1.0" encoding="utf-8"?>
<p:tagLst xmlns:p="http://schemas.openxmlformats.org/presentationml/2006/main">
  <p:tag name="AS_UNIQUEID" val="753"/>
</p:tagLst>
</file>

<file path=ppt/tags/tag143.xml><?xml version="1.0" encoding="utf-8"?>
<p:tagLst xmlns:p="http://schemas.openxmlformats.org/presentationml/2006/main">
  <p:tag name="AS_UNIQUEID" val="753"/>
</p:tagLst>
</file>

<file path=ppt/tags/tag144.xml><?xml version="1.0" encoding="utf-8"?>
<p:tagLst xmlns:p="http://schemas.openxmlformats.org/presentationml/2006/main">
  <p:tag name="AS_UNIQUEID" val="753"/>
</p:tagLst>
</file>

<file path=ppt/tags/tag145.xml><?xml version="1.0" encoding="utf-8"?>
<p:tagLst xmlns:p="http://schemas.openxmlformats.org/presentationml/2006/main">
  <p:tag name="AS_UNIQUEID" val="753"/>
</p:tagLst>
</file>

<file path=ppt/tags/tag146.xml><?xml version="1.0" encoding="utf-8"?>
<p:tagLst xmlns:p="http://schemas.openxmlformats.org/presentationml/2006/main">
  <p:tag name="AS_UNIQUEID" val="753"/>
</p:tagLst>
</file>

<file path=ppt/tags/tag147.xml><?xml version="1.0" encoding="utf-8"?>
<p:tagLst xmlns:p="http://schemas.openxmlformats.org/presentationml/2006/main">
  <p:tag name="AS_UNIQUEID" val="753"/>
</p:tagLst>
</file>

<file path=ppt/tags/tag148.xml><?xml version="1.0" encoding="utf-8"?>
<p:tagLst xmlns:p="http://schemas.openxmlformats.org/presentationml/2006/main">
  <p:tag name="AS_UNIQUEID" val="753"/>
</p:tagLst>
</file>

<file path=ppt/tags/tag149.xml><?xml version="1.0" encoding="utf-8"?>
<p:tagLst xmlns:p="http://schemas.openxmlformats.org/presentationml/2006/main">
  <p:tag name="AS_UNIQUEID" val="1084"/>
</p:tagLst>
</file>

<file path=ppt/tags/tag150.xml><?xml version="1.0" encoding="utf-8"?>
<p:tagLst xmlns:p="http://schemas.openxmlformats.org/presentationml/2006/main">
  <p:tag name="AS_UNIQUEID" val="1085"/>
</p:tagLst>
</file>

<file path=ppt/tags/tag151.xml><?xml version="1.0" encoding="utf-8"?>
<p:tagLst xmlns:p="http://schemas.openxmlformats.org/presentationml/2006/main">
  <p:tag name="AS_UNIQUEID" val="1086"/>
</p:tagLst>
</file>

<file path=ppt/tags/tag152.xml><?xml version="1.0" encoding="utf-8"?>
<p:tagLst xmlns:p="http://schemas.openxmlformats.org/presentationml/2006/main">
  <p:tag name="AS_UNIQUEID" val="1087"/>
</p:tagLst>
</file>

<file path=ppt/tags/tag153.xml><?xml version="1.0" encoding="utf-8"?>
<p:tagLst xmlns:p="http://schemas.openxmlformats.org/presentationml/2006/main">
  <p:tag name="AS_UNIQUEID" val="1088"/>
</p:tagLst>
</file>

<file path=ppt/tags/tag154.xml><?xml version="1.0" encoding="utf-8"?>
<p:tagLst xmlns:p="http://schemas.openxmlformats.org/presentationml/2006/main">
  <p:tag name="AS_UNIQUEID" val="750"/>
</p:tagLst>
</file>

<file path=ppt/tags/tag155.xml><?xml version="1.0" encoding="utf-8"?>
<p:tagLst xmlns:p="http://schemas.openxmlformats.org/presentationml/2006/main">
  <p:tag name="AS_UNIQUEID" val="751"/>
</p:tagLst>
</file>

<file path=ppt/tags/tag156.xml><?xml version="1.0" encoding="utf-8"?>
<p:tagLst xmlns:p="http://schemas.openxmlformats.org/presentationml/2006/main">
  <p:tag name="AS_UNIQUEID" val="752"/>
</p:tagLst>
</file>

<file path=ppt/tags/tag157.xml><?xml version="1.0" encoding="utf-8"?>
<p:tagLst xmlns:p="http://schemas.openxmlformats.org/presentationml/2006/main">
  <p:tag name="AS_UNIQUEID" val="753"/>
</p:tagLst>
</file>

<file path=ppt/tags/tag158.xml><?xml version="1.0" encoding="utf-8"?>
<p:tagLst xmlns:p="http://schemas.openxmlformats.org/presentationml/2006/main">
  <p:tag name="AS_UNIQUEID" val="753"/>
</p:tagLst>
</file>

<file path=ppt/tags/tag159.xml><?xml version="1.0" encoding="utf-8"?>
<p:tagLst xmlns:p="http://schemas.openxmlformats.org/presentationml/2006/main">
  <p:tag name="AS_UNIQUEID" val="753"/>
</p:tagLst>
</file>

<file path=ppt/tags/tag160.xml><?xml version="1.0" encoding="utf-8"?>
<p:tagLst xmlns:p="http://schemas.openxmlformats.org/presentationml/2006/main">
  <p:tag name="AS_UNIQUEID" val="753"/>
</p:tagLst>
</file>

<file path=ppt/tags/tag161.xml><?xml version="1.0" encoding="utf-8"?>
<p:tagLst xmlns:p="http://schemas.openxmlformats.org/presentationml/2006/main">
  <p:tag name="AS_UNIQUEID" val="753"/>
</p:tagLst>
</file>

<file path=ppt/tags/tag162.xml><?xml version="1.0" encoding="utf-8"?>
<p:tagLst xmlns:p="http://schemas.openxmlformats.org/presentationml/2006/main">
  <p:tag name="AS_UNIQUEID" val="753"/>
</p:tagLst>
</file>

<file path=ppt/tags/tag163.xml><?xml version="1.0" encoding="utf-8"?>
<p:tagLst xmlns:p="http://schemas.openxmlformats.org/presentationml/2006/main">
  <p:tag name="AS_UNIQUEID" val="753"/>
</p:tagLst>
</file>

<file path=ppt/tags/tag164.xml><?xml version="1.0" encoding="utf-8"?>
<p:tagLst xmlns:p="http://schemas.openxmlformats.org/presentationml/2006/main">
  <p:tag name="AS_UNIQUEID" val="1089"/>
</p:tagLst>
</file>

<file path=ppt/tags/tag165.xml><?xml version="1.0" encoding="utf-8"?>
<p:tagLst xmlns:p="http://schemas.openxmlformats.org/presentationml/2006/main">
  <p:tag name="AS_UNIQUEID" val="750"/>
</p:tagLst>
</file>

<file path=ppt/tags/tag166.xml><?xml version="1.0" encoding="utf-8"?>
<p:tagLst xmlns:p="http://schemas.openxmlformats.org/presentationml/2006/main">
  <p:tag name="AS_UNIQUEID" val="751"/>
</p:tagLst>
</file>

<file path=ppt/tags/tag167.xml><?xml version="1.0" encoding="utf-8"?>
<p:tagLst xmlns:p="http://schemas.openxmlformats.org/presentationml/2006/main">
  <p:tag name="AS_UNIQUEID" val="752"/>
</p:tagLst>
</file>

<file path=ppt/tags/tag168.xml><?xml version="1.0" encoding="utf-8"?>
<p:tagLst xmlns:p="http://schemas.openxmlformats.org/presentationml/2006/main">
  <p:tag name="AS_UNIQUEID" val="753"/>
</p:tagLst>
</file>

<file path=ppt/tags/tag169.xml><?xml version="1.0" encoding="utf-8"?>
<p:tagLst xmlns:p="http://schemas.openxmlformats.org/presentationml/2006/main">
  <p:tag name="AS_UNIQUEID" val="753"/>
</p:tagLst>
</file>

<file path=ppt/tags/tag170.xml><?xml version="1.0" encoding="utf-8"?>
<p:tagLst xmlns:p="http://schemas.openxmlformats.org/presentationml/2006/main">
  <p:tag name="AS_UNIQUEID" val="753"/>
</p:tagLst>
</file>

<file path=ppt/tags/tag171.xml><?xml version="1.0" encoding="utf-8"?>
<p:tagLst xmlns:p="http://schemas.openxmlformats.org/presentationml/2006/main">
  <p:tag name="AS_UNIQUEID" val="753"/>
</p:tagLst>
</file>

<file path=ppt/tags/tag172.xml><?xml version="1.0" encoding="utf-8"?>
<p:tagLst xmlns:p="http://schemas.openxmlformats.org/presentationml/2006/main">
  <p:tag name="AS_UNIQUEID" val="753"/>
</p:tagLst>
</file>

<file path=ppt/tags/tag173.xml><?xml version="1.0" encoding="utf-8"?>
<p:tagLst xmlns:p="http://schemas.openxmlformats.org/presentationml/2006/main">
  <p:tag name="AS_UNIQUEID" val="753"/>
</p:tagLst>
</file>

<file path=ppt/tags/tag174.xml><?xml version="1.0" encoding="utf-8"?>
<p:tagLst xmlns:p="http://schemas.openxmlformats.org/presentationml/2006/main">
  <p:tag name="AS_UNIQUEID" val="1090"/>
</p:tagLst>
</file>

<file path=ppt/tags/tag175.xml><?xml version="1.0" encoding="utf-8"?>
<p:tagLst xmlns:p="http://schemas.openxmlformats.org/presentationml/2006/main">
  <p:tag name="AS_UNIQUEID" val="762"/>
</p:tagLst>
</file>

<file path=ppt/tags/tag176.xml><?xml version="1.0" encoding="utf-8"?>
<p:tagLst xmlns:p="http://schemas.openxmlformats.org/presentationml/2006/main">
  <p:tag name="AS_UNIQUEID" val="763"/>
</p:tagLst>
</file>

<file path=ppt/tags/tag177.xml><?xml version="1.0" encoding="utf-8"?>
<p:tagLst xmlns:p="http://schemas.openxmlformats.org/presentationml/2006/main">
  <p:tag name="AS_UNIQUEID" val="764"/>
</p:tagLst>
</file>

<file path=ppt/tags/tag178.xml><?xml version="1.0" encoding="utf-8"?>
<p:tagLst xmlns:p="http://schemas.openxmlformats.org/presentationml/2006/main">
  <p:tag name="AS_UNIQUEID" val="761"/>
</p:tagLst>
</file>

<file path=ppt/tags/tag179.xml><?xml version="1.0" encoding="utf-8"?>
<p:tagLst xmlns:p="http://schemas.openxmlformats.org/presentationml/2006/main">
  <p:tag name="AS_UNIQUEID" val="761"/>
</p:tagLst>
</file>

<file path=ppt/tags/tag180.xml><?xml version="1.0" encoding="utf-8"?>
<p:tagLst xmlns:p="http://schemas.openxmlformats.org/presentationml/2006/main">
  <p:tag name="AS_UNIQUEID" val="761"/>
</p:tagLst>
</file>

<file path=ppt/tags/tag181.xml><?xml version="1.0" encoding="utf-8"?>
<p:tagLst xmlns:p="http://schemas.openxmlformats.org/presentationml/2006/main">
  <p:tag name="AS_UNIQUEID" val="761"/>
</p:tagLst>
</file>

<file path=ppt/tags/tag182.xml><?xml version="1.0" encoding="utf-8"?>
<p:tagLst xmlns:p="http://schemas.openxmlformats.org/presentationml/2006/main">
  <p:tag name="AS_UNIQUEID" val="761"/>
</p:tagLst>
</file>

<file path=ppt/tags/tag183.xml><?xml version="1.0" encoding="utf-8"?>
<p:tagLst xmlns:p="http://schemas.openxmlformats.org/presentationml/2006/main">
  <p:tag name="AS_UNIQUEID" val="761"/>
</p:tagLst>
</file>

<file path=ppt/tags/tag184.xml><?xml version="1.0" encoding="utf-8"?>
<p:tagLst xmlns:p="http://schemas.openxmlformats.org/presentationml/2006/main">
  <p:tag name="AS_UNIQUEID" val="761"/>
</p:tagLst>
</file>

<file path=ppt/tags/tag185.xml><?xml version="1.0" encoding="utf-8"?>
<p:tagLst xmlns:p="http://schemas.openxmlformats.org/presentationml/2006/main">
  <p:tag name="AS_UNIQUEID" val="761"/>
</p:tagLst>
</file>

<file path=ppt/tags/tag186.xml><?xml version="1.0" encoding="utf-8"?>
<p:tagLst xmlns:p="http://schemas.openxmlformats.org/presentationml/2006/main">
  <p:tag name="AS_UNIQUEID" val="1091"/>
</p:tagLst>
</file>

<file path=ppt/tags/tag187.xml><?xml version="1.0" encoding="utf-8"?>
<p:tagLst xmlns:p="http://schemas.openxmlformats.org/presentationml/2006/main">
  <p:tag name="AS_UNIQUEID" val="1092"/>
</p:tagLst>
</file>

<file path=ppt/tags/tag188.xml><?xml version="1.0" encoding="utf-8"?>
<p:tagLst xmlns:p="http://schemas.openxmlformats.org/presentationml/2006/main">
  <p:tag name="AS_UNIQUEID" val="1093"/>
</p:tagLst>
</file>

<file path=ppt/tags/tag189.xml><?xml version="1.0" encoding="utf-8"?>
<p:tagLst xmlns:p="http://schemas.openxmlformats.org/presentationml/2006/main">
  <p:tag name="AS_UNIQUEID" val="1094"/>
</p:tagLst>
</file>

<file path=ppt/tags/tag190.xml><?xml version="1.0" encoding="utf-8"?>
<p:tagLst xmlns:p="http://schemas.openxmlformats.org/presentationml/2006/main">
  <p:tag name="AS_UNIQUEID" val="1095"/>
</p:tagLst>
</file>

<file path=ppt/tags/tag191.xml><?xml version="1.0" encoding="utf-8"?>
<p:tagLst xmlns:p="http://schemas.openxmlformats.org/presentationml/2006/main">
  <p:tag name="AS_UNIQUEID" val="769"/>
</p:tagLst>
</file>

<file path=ppt/tags/tag192.xml><?xml version="1.0" encoding="utf-8"?>
<p:tagLst xmlns:p="http://schemas.openxmlformats.org/presentationml/2006/main">
  <p:tag name="AS_UNIQUEID" val="770"/>
</p:tagLst>
</file>

<file path=ppt/tags/tag193.xml><?xml version="1.0" encoding="utf-8"?>
<p:tagLst xmlns:p="http://schemas.openxmlformats.org/presentationml/2006/main">
  <p:tag name="AS_UNIQUEID" val="771"/>
</p:tagLst>
</file>

<file path=ppt/tags/tag194.xml><?xml version="1.0" encoding="utf-8"?>
<p:tagLst xmlns:p="http://schemas.openxmlformats.org/presentationml/2006/main">
  <p:tag name="AS_UNIQUEID" val="761"/>
</p:tagLst>
</file>

<file path=ppt/tags/tag195.xml><?xml version="1.0" encoding="utf-8"?>
<p:tagLst xmlns:p="http://schemas.openxmlformats.org/presentationml/2006/main">
  <p:tag name="AS_UNIQUEID" val="761"/>
</p:tagLst>
</file>

<file path=ppt/tags/tag196.xml><?xml version="1.0" encoding="utf-8"?>
<p:tagLst xmlns:p="http://schemas.openxmlformats.org/presentationml/2006/main">
  <p:tag name="AS_UNIQUEID" val="761"/>
</p:tagLst>
</file>

<file path=ppt/tags/tag197.xml><?xml version="1.0" encoding="utf-8"?>
<p:tagLst xmlns:p="http://schemas.openxmlformats.org/presentationml/2006/main">
  <p:tag name="AS_UNIQUEID" val="761"/>
</p:tagLst>
</file>

<file path=ppt/tags/tag198.xml><?xml version="1.0" encoding="utf-8"?>
<p:tagLst xmlns:p="http://schemas.openxmlformats.org/presentationml/2006/main">
  <p:tag name="AS_UNIQUEID" val="761"/>
</p:tagLst>
</file>

<file path=ppt/tags/tag199.xml><?xml version="1.0" encoding="utf-8"?>
<p:tagLst xmlns:p="http://schemas.openxmlformats.org/presentationml/2006/main">
  <p:tag name="AS_UNIQUEID" val="1096"/>
</p:tagLst>
</file>

<file path=ppt/tags/tag200.xml><?xml version="1.0" encoding="utf-8"?>
<p:tagLst xmlns:p="http://schemas.openxmlformats.org/presentationml/2006/main">
  <p:tag name="AS_UNIQUEID" val="1097"/>
</p:tagLst>
</file>

<file path=ppt/tags/tag201.xml><?xml version="1.0" encoding="utf-8"?>
<p:tagLst xmlns:p="http://schemas.openxmlformats.org/presentationml/2006/main">
  <p:tag name="AS_UNIQUEID" val="1098"/>
</p:tagLst>
</file>

<file path=ppt/tags/tag202.xml><?xml version="1.0" encoding="utf-8"?>
<p:tagLst xmlns:p="http://schemas.openxmlformats.org/presentationml/2006/main">
  <p:tag name="AS_UNIQUEID" val="1099"/>
</p:tagLst>
</file>

<file path=ppt/tags/tag203.xml><?xml version="1.0" encoding="utf-8"?>
<p:tagLst xmlns:p="http://schemas.openxmlformats.org/presentationml/2006/main">
  <p:tag name="AS_UNIQUEID" val="1100"/>
</p:tagLst>
</file>

<file path=ppt/tags/tag204.xml><?xml version="1.0" encoding="utf-8"?>
<p:tagLst xmlns:p="http://schemas.openxmlformats.org/presentationml/2006/main">
  <p:tag name="AS_UNIQUEID" val="769"/>
</p:tagLst>
</file>

<file path=ppt/tags/tag205.xml><?xml version="1.0" encoding="utf-8"?>
<p:tagLst xmlns:p="http://schemas.openxmlformats.org/presentationml/2006/main">
  <p:tag name="AS_UNIQUEID" val="770"/>
</p:tagLst>
</file>

<file path=ppt/tags/tag206.xml><?xml version="1.0" encoding="utf-8"?>
<p:tagLst xmlns:p="http://schemas.openxmlformats.org/presentationml/2006/main">
  <p:tag name="AS_UNIQUEID" val="771"/>
</p:tagLst>
</file>

<file path=ppt/tags/tag207.xml><?xml version="1.0" encoding="utf-8"?>
<p:tagLst xmlns:p="http://schemas.openxmlformats.org/presentationml/2006/main">
  <p:tag name="AS_UNIQUEID" val="761"/>
</p:tagLst>
</file>

<file path=ppt/tags/tag208.xml><?xml version="1.0" encoding="utf-8"?>
<p:tagLst xmlns:p="http://schemas.openxmlformats.org/presentationml/2006/main">
  <p:tag name="AS_UNIQUEID" val="761"/>
</p:tagLst>
</file>

<file path=ppt/tags/tag209.xml><?xml version="1.0" encoding="utf-8"?>
<p:tagLst xmlns:p="http://schemas.openxmlformats.org/presentationml/2006/main">
  <p:tag name="AS_UNIQUEID" val="761"/>
</p:tagLst>
</file>

<file path=ppt/tags/tag210.xml><?xml version="1.0" encoding="utf-8"?>
<p:tagLst xmlns:p="http://schemas.openxmlformats.org/presentationml/2006/main">
  <p:tag name="AS_UNIQUEID" val="761"/>
</p:tagLst>
</file>

<file path=ppt/tags/tag211.xml><?xml version="1.0" encoding="utf-8"?>
<p:tagLst xmlns:p="http://schemas.openxmlformats.org/presentationml/2006/main">
  <p:tag name="AS_UNIQUEID" val="761"/>
</p:tagLst>
</file>

<file path=ppt/tags/tag212.xml><?xml version="1.0" encoding="utf-8"?>
<p:tagLst xmlns:p="http://schemas.openxmlformats.org/presentationml/2006/main">
  <p:tag name="AS_UNIQUEID" val="1101"/>
</p:tagLst>
</file>

<file path=ppt/tags/tag213.xml><?xml version="1.0" encoding="utf-8"?>
<p:tagLst xmlns:p="http://schemas.openxmlformats.org/presentationml/2006/main">
  <p:tag name="AS_UNIQUEID" val="1102"/>
</p:tagLst>
</file>

<file path=ppt/tags/tag214.xml><?xml version="1.0" encoding="utf-8"?>
<p:tagLst xmlns:p="http://schemas.openxmlformats.org/presentationml/2006/main">
  <p:tag name="AS_UNIQUEID" val="1103"/>
</p:tagLst>
</file>

<file path=ppt/tags/tag215.xml><?xml version="1.0" encoding="utf-8"?>
<p:tagLst xmlns:p="http://schemas.openxmlformats.org/presentationml/2006/main">
  <p:tag name="AS_UNIQUEID" val="711"/>
</p:tagLst>
</file>

<file path=ppt/tags/tag216.xml><?xml version="1.0" encoding="utf-8"?>
<p:tagLst xmlns:p="http://schemas.openxmlformats.org/presentationml/2006/main">
  <p:tag name="AS_UNIQUEID" val="1104"/>
</p:tagLst>
</file>

<file path=ppt/tags/tag217.xml><?xml version="1.0" encoding="utf-8"?>
<p:tagLst xmlns:p="http://schemas.openxmlformats.org/presentationml/2006/main">
  <p:tag name="AS_UNIQUEID" val="785"/>
</p:tagLst>
</file>

<file path=ppt/tags/tag218.xml><?xml version="1.0" encoding="utf-8"?>
<p:tagLst xmlns:p="http://schemas.openxmlformats.org/presentationml/2006/main">
  <p:tag name="AS_UNIQUEID" val="786"/>
</p:tagLst>
</file>

<file path=ppt/tags/tag219.xml><?xml version="1.0" encoding="utf-8"?>
<p:tagLst xmlns:p="http://schemas.openxmlformats.org/presentationml/2006/main">
  <p:tag name="AS_UNIQUEID" val="787"/>
</p:tagLst>
</file>

<file path=ppt/tags/tag220.xml><?xml version="1.0" encoding="utf-8"?>
<p:tagLst xmlns:p="http://schemas.openxmlformats.org/presentationml/2006/main">
  <p:tag name="AS_UNIQUEID" val="788"/>
</p:tagLst>
</file>

<file path=ppt/tags/tag221.xml><?xml version="1.0" encoding="utf-8"?>
<p:tagLst xmlns:p="http://schemas.openxmlformats.org/presentationml/2006/main">
  <p:tag name="AS_UNIQUEID" val="789"/>
</p:tagLst>
</file>

<file path=ppt/tags/tag222.xml><?xml version="1.0" encoding="utf-8"?>
<p:tagLst xmlns:p="http://schemas.openxmlformats.org/presentationml/2006/main">
  <p:tag name="AS_UNIQUEID" val="790"/>
</p:tagLst>
</file>

<file path=ppt/tags/tag223.xml><?xml version="1.0" encoding="utf-8"?>
<p:tagLst xmlns:p="http://schemas.openxmlformats.org/presentationml/2006/main">
  <p:tag name="AS_UNIQUEID" val="1105"/>
</p:tagLst>
</file>

<file path=ppt/tags/tag224.xml><?xml version="1.0" encoding="utf-8"?>
<p:tagLst xmlns:p="http://schemas.openxmlformats.org/presentationml/2006/main">
  <p:tag name="AS_UNIQUEID" val="792"/>
</p:tagLst>
</file>

<file path=ppt/tags/tag225.xml><?xml version="1.0" encoding="utf-8"?>
<p:tagLst xmlns:p="http://schemas.openxmlformats.org/presentationml/2006/main">
  <p:tag name="AS_UNIQUEID" val="793"/>
</p:tagLst>
</file>

<file path=ppt/tags/tag226.xml><?xml version="1.0" encoding="utf-8"?>
<p:tagLst xmlns:p="http://schemas.openxmlformats.org/presentationml/2006/main">
  <p:tag name="AS_UNIQUEID" val="794"/>
</p:tagLst>
</file>

<file path=ppt/tags/tag227.xml><?xml version="1.0" encoding="utf-8"?>
<p:tagLst xmlns:p="http://schemas.openxmlformats.org/presentationml/2006/main">
  <p:tag name="AS_UNIQUEID" val="795"/>
</p:tagLst>
</file>

<file path=ppt/tags/tag228.xml><?xml version="1.0" encoding="utf-8"?>
<p:tagLst xmlns:p="http://schemas.openxmlformats.org/presentationml/2006/main">
  <p:tag name="AS_UNIQUEID" val="796"/>
</p:tagLst>
</file>

<file path=ppt/tags/tag229.xml><?xml version="1.0" encoding="utf-8"?>
<p:tagLst xmlns:p="http://schemas.openxmlformats.org/presentationml/2006/main">
  <p:tag name="AS_UNIQUEID" val="797"/>
</p:tagLst>
</file>

<file path=ppt/tags/tag230.xml><?xml version="1.0" encoding="utf-8"?>
<p:tagLst xmlns:p="http://schemas.openxmlformats.org/presentationml/2006/main">
  <p:tag name="AS_UNIQUEID" val="1106"/>
</p:tagLst>
</file>

<file path=ppt/tags/tag231.xml><?xml version="1.0" encoding="utf-8"?>
<p:tagLst xmlns:p="http://schemas.openxmlformats.org/presentationml/2006/main">
  <p:tag name="AS_UNIQUEID" val="799"/>
</p:tagLst>
</file>

<file path=ppt/tags/tag232.xml><?xml version="1.0" encoding="utf-8"?>
<p:tagLst xmlns:p="http://schemas.openxmlformats.org/presentationml/2006/main">
  <p:tag name="AS_UNIQUEID" val="800"/>
</p:tagLst>
</file>

<file path=ppt/tags/tag233.xml><?xml version="1.0" encoding="utf-8"?>
<p:tagLst xmlns:p="http://schemas.openxmlformats.org/presentationml/2006/main">
  <p:tag name="AS_UNIQUEID" val="801"/>
</p:tagLst>
</file>

<file path=ppt/tags/tag234.xml><?xml version="1.0" encoding="utf-8"?>
<p:tagLst xmlns:p="http://schemas.openxmlformats.org/presentationml/2006/main">
  <p:tag name="AS_UNIQUEID" val="802"/>
</p:tagLst>
</file>

<file path=ppt/tags/tag235.xml><?xml version="1.0" encoding="utf-8"?>
<p:tagLst xmlns:p="http://schemas.openxmlformats.org/presentationml/2006/main">
  <p:tag name="AS_UNIQUEID" val="803"/>
</p:tagLst>
</file>

<file path=ppt/tags/tag236.xml><?xml version="1.0" encoding="utf-8"?>
<p:tagLst xmlns:p="http://schemas.openxmlformats.org/presentationml/2006/main">
  <p:tag name="AS_UNIQUEID" val="804"/>
</p:tagLst>
</file>

<file path=ppt/tags/tag237.xml><?xml version="1.0" encoding="utf-8"?>
<p:tagLst xmlns:p="http://schemas.openxmlformats.org/presentationml/2006/main">
  <p:tag name="AS_UNIQUEID" val="800"/>
</p:tagLst>
</file>

<file path=ppt/tags/tag238.xml><?xml version="1.0" encoding="utf-8"?>
<p:tagLst xmlns:p="http://schemas.openxmlformats.org/presentationml/2006/main">
  <p:tag name="AS_UNIQUEID" val="1107"/>
</p:tagLst>
</file>

<file path=ppt/tags/tag239.xml><?xml version="1.0" encoding="utf-8"?>
<p:tagLst xmlns:p="http://schemas.openxmlformats.org/presentationml/2006/main">
  <p:tag name="AS_UNIQUEID" val="807"/>
</p:tagLst>
</file>

<file path=ppt/tags/tag240.xml><?xml version="1.0" encoding="utf-8"?>
<p:tagLst xmlns:p="http://schemas.openxmlformats.org/presentationml/2006/main">
  <p:tag name="AS_UNIQUEID" val="808"/>
</p:tagLst>
</file>

<file path=ppt/tags/tag241.xml><?xml version="1.0" encoding="utf-8"?>
<p:tagLst xmlns:p="http://schemas.openxmlformats.org/presentationml/2006/main">
  <p:tag name="AS_UNIQUEID" val="809"/>
</p:tagLst>
</file>

<file path=ppt/tags/tag242.xml><?xml version="1.0" encoding="utf-8"?>
<p:tagLst xmlns:p="http://schemas.openxmlformats.org/presentationml/2006/main">
  <p:tag name="AS_UNIQUEID" val="810"/>
</p:tagLst>
</file>

<file path=ppt/tags/tag243.xml><?xml version="1.0" encoding="utf-8"?>
<p:tagLst xmlns:p="http://schemas.openxmlformats.org/presentationml/2006/main">
  <p:tag name="AS_UNIQUEID" val="811"/>
</p:tagLst>
</file>

<file path=ppt/tags/tag244.xml><?xml version="1.0" encoding="utf-8"?>
<p:tagLst xmlns:p="http://schemas.openxmlformats.org/presentationml/2006/main">
  <p:tag name="AS_UNIQUEID" val="812"/>
</p:tagLst>
</file>

<file path=ppt/tags/tag245.xml><?xml version="1.0" encoding="utf-8"?>
<p:tagLst xmlns:p="http://schemas.openxmlformats.org/presentationml/2006/main">
  <p:tag name="AS_UNIQUEID" val="1108"/>
</p:tagLst>
</file>

<file path=ppt/tags/tag246.xml><?xml version="1.0" encoding="utf-8"?>
<p:tagLst xmlns:p="http://schemas.openxmlformats.org/presentationml/2006/main">
  <p:tag name="AS_UNIQUEID" val="814"/>
</p:tagLst>
</file>

<file path=ppt/tags/tag247.xml><?xml version="1.0" encoding="utf-8"?>
<p:tagLst xmlns:p="http://schemas.openxmlformats.org/presentationml/2006/main">
  <p:tag name="AS_UNIQUEID" val="815"/>
</p:tagLst>
</file>

<file path=ppt/tags/tag248.xml><?xml version="1.0" encoding="utf-8"?>
<p:tagLst xmlns:p="http://schemas.openxmlformats.org/presentationml/2006/main">
  <p:tag name="AS_UNIQUEID" val="816"/>
</p:tagLst>
</file>

<file path=ppt/tags/tag249.xml><?xml version="1.0" encoding="utf-8"?>
<p:tagLst xmlns:p="http://schemas.openxmlformats.org/presentationml/2006/main">
  <p:tag name="AS_UNIQUEID" val="817"/>
</p:tagLst>
</file>

<file path=ppt/tags/tag250.xml><?xml version="1.0" encoding="utf-8"?>
<p:tagLst xmlns:p="http://schemas.openxmlformats.org/presentationml/2006/main">
  <p:tag name="AS_UNIQUEID" val="818"/>
</p:tagLst>
</file>

<file path=ppt/tags/tag251.xml><?xml version="1.0" encoding="utf-8"?>
<p:tagLst xmlns:p="http://schemas.openxmlformats.org/presentationml/2006/main">
  <p:tag name="AS_UNIQUEID" val="819"/>
</p:tagLst>
</file>

<file path=ppt/tags/tag252.xml><?xml version="1.0" encoding="utf-8"?>
<p:tagLst xmlns:p="http://schemas.openxmlformats.org/presentationml/2006/main">
  <p:tag name="AS_UNIQUEID" val="1109"/>
</p:tagLst>
</file>

<file path=ppt/tags/tag253.xml><?xml version="1.0" encoding="utf-8"?>
<p:tagLst xmlns:p="http://schemas.openxmlformats.org/presentationml/2006/main">
  <p:tag name="AS_UNIQUEID" val="1110"/>
</p:tagLst>
</file>

<file path=ppt/tags/tag254.xml><?xml version="1.0" encoding="utf-8"?>
<p:tagLst xmlns:p="http://schemas.openxmlformats.org/presentationml/2006/main">
  <p:tag name="AS_UNIQUEID" val="823"/>
</p:tagLst>
</file>

<file path=ppt/tags/tag255.xml><?xml version="1.0" encoding="utf-8"?>
<p:tagLst xmlns:p="http://schemas.openxmlformats.org/presentationml/2006/main">
  <p:tag name="AS_UNIQUEID" val="824"/>
</p:tagLst>
</file>

<file path=ppt/tags/tag256.xml><?xml version="1.0" encoding="utf-8"?>
<p:tagLst xmlns:p="http://schemas.openxmlformats.org/presentationml/2006/main">
  <p:tag name="AS_UNIQUEID" val="825"/>
</p:tagLst>
</file>

<file path=ppt/tags/tag257.xml><?xml version="1.0" encoding="utf-8"?>
<p:tagLst xmlns:p="http://schemas.openxmlformats.org/presentationml/2006/main">
  <p:tag name="AS_UNIQUEID" val="1111"/>
</p:tagLst>
</file>

<file path=ppt/tags/tag258.xml><?xml version="1.0" encoding="utf-8"?>
<p:tagLst xmlns:p="http://schemas.openxmlformats.org/presentationml/2006/main">
  <p:tag name="AS_UNIQUEID" val="821"/>
</p:tagLst>
</file>

<file path=ppt/tags/tag259.xml><?xml version="1.0" encoding="utf-8"?>
<p:tagLst xmlns:p="http://schemas.openxmlformats.org/presentationml/2006/main">
  <p:tag name="AS_UNIQUEID" val="822"/>
</p:tagLst>
</file>

<file path=ppt/tags/tag260.xml><?xml version="1.0" encoding="utf-8"?>
<p:tagLst xmlns:p="http://schemas.openxmlformats.org/presentationml/2006/main">
  <p:tag name="AS_UNIQUEID" val="826"/>
</p:tagLst>
</file>

<file path=ppt/tags/tag261.xml><?xml version="1.0" encoding="utf-8"?>
<p:tagLst xmlns:p="http://schemas.openxmlformats.org/presentationml/2006/main">
  <p:tag name="AS_UNIQUEID" val="828"/>
</p:tagLst>
</file>

<file path=ppt/tags/tag262.xml><?xml version="1.0" encoding="utf-8"?>
<p:tagLst xmlns:p="http://schemas.openxmlformats.org/presentationml/2006/main">
  <p:tag name="AS_UNIQUEID" val="828"/>
</p:tagLst>
</file>

<file path=ppt/tags/tag263.xml><?xml version="1.0" encoding="utf-8"?>
<p:tagLst xmlns:p="http://schemas.openxmlformats.org/presentationml/2006/main">
  <p:tag name="AS_UNIQUEID" val="828"/>
</p:tagLst>
</file>

<file path=ppt/tags/tag264.xml><?xml version="1.0" encoding="utf-8"?>
<p:tagLst xmlns:p="http://schemas.openxmlformats.org/presentationml/2006/main">
  <p:tag name="AS_UNIQUEID" val="1112"/>
</p:tagLst>
</file>

<file path=ppt/tags/tag265.xml><?xml version="1.0" encoding="utf-8"?>
<p:tagLst xmlns:p="http://schemas.openxmlformats.org/presentationml/2006/main">
  <p:tag name="AS_UNIQUEID" val="830"/>
</p:tagLst>
</file>

<file path=ppt/tags/tag266.xml><?xml version="1.0" encoding="utf-8"?>
<p:tagLst xmlns:p="http://schemas.openxmlformats.org/presentationml/2006/main">
  <p:tag name="AS_UNIQUEID" val="831"/>
</p:tagLst>
</file>

<file path=ppt/tags/tag267.xml><?xml version="1.0" encoding="utf-8"?>
<p:tagLst xmlns:p="http://schemas.openxmlformats.org/presentationml/2006/main">
  <p:tag name="AS_UNIQUEID" val="832"/>
</p:tagLst>
</file>

<file path=ppt/tags/tag268.xml><?xml version="1.0" encoding="utf-8"?>
<p:tagLst xmlns:p="http://schemas.openxmlformats.org/presentationml/2006/main">
  <p:tag name="AS_UNIQUEID" val="833"/>
</p:tagLst>
</file>

<file path=ppt/tags/tag269.xml><?xml version="1.0" encoding="utf-8"?>
<p:tagLst xmlns:p="http://schemas.openxmlformats.org/presentationml/2006/main">
  <p:tag name="AS_UNIQUEID" val="834"/>
</p:tagLst>
</file>

<file path=ppt/tags/tag270.xml><?xml version="1.0" encoding="utf-8"?>
<p:tagLst xmlns:p="http://schemas.openxmlformats.org/presentationml/2006/main">
  <p:tag name="AS_UNIQUEID" val="835"/>
</p:tagLst>
</file>

<file path=ppt/tags/tag271.xml><?xml version="1.0" encoding="utf-8"?>
<p:tagLst xmlns:p="http://schemas.openxmlformats.org/presentationml/2006/main">
  <p:tag name="AS_UNIQUEID" val="1045"/>
</p:tagLst>
</file>

<file path=ppt/tags/tag272.xml><?xml version="1.0" encoding="utf-8"?>
<p:tagLst xmlns:p="http://schemas.openxmlformats.org/presentationml/2006/main">
  <p:tag name="AS_UNIQUEID" val="1113"/>
</p:tagLst>
</file>

<file path=ppt/tags/tag273.xml><?xml version="1.0" encoding="utf-8"?>
<p:tagLst xmlns:p="http://schemas.openxmlformats.org/presentationml/2006/main">
  <p:tag name="AS_UNIQUEID" val="837"/>
</p:tagLst>
</file>

<file path=ppt/tags/tag274.xml><?xml version="1.0" encoding="utf-8"?>
<p:tagLst xmlns:p="http://schemas.openxmlformats.org/presentationml/2006/main">
  <p:tag name="AS_UNIQUEID" val="838"/>
</p:tagLst>
</file>

<file path=ppt/tags/tag275.xml><?xml version="1.0" encoding="utf-8"?>
<p:tagLst xmlns:p="http://schemas.openxmlformats.org/presentationml/2006/main">
  <p:tag name="AS_UNIQUEID" val="839"/>
</p:tagLst>
</file>

<file path=ppt/tags/tag276.xml><?xml version="1.0" encoding="utf-8"?>
<p:tagLst xmlns:p="http://schemas.openxmlformats.org/presentationml/2006/main">
  <p:tag name="AS_UNIQUEID" val="840"/>
</p:tagLst>
</file>

<file path=ppt/tags/tag277.xml><?xml version="1.0" encoding="utf-8"?>
<p:tagLst xmlns:p="http://schemas.openxmlformats.org/presentationml/2006/main">
  <p:tag name="AS_UNIQUEID" val="841"/>
</p:tagLst>
</file>

<file path=ppt/tags/tag278.xml><?xml version="1.0" encoding="utf-8"?>
<p:tagLst xmlns:p="http://schemas.openxmlformats.org/presentationml/2006/main">
  <p:tag name="AS_UNIQUEID" val="842"/>
</p:tagLst>
</file>

<file path=ppt/tags/tag279.xml><?xml version="1.0" encoding="utf-8"?>
<p:tagLst xmlns:p="http://schemas.openxmlformats.org/presentationml/2006/main">
  <p:tag name="AS_UNIQUEID" val="1114"/>
</p:tagLst>
</file>

<file path=ppt/tags/tag280.xml><?xml version="1.0" encoding="utf-8"?>
<p:tagLst xmlns:p="http://schemas.openxmlformats.org/presentationml/2006/main">
  <p:tag name="AS_UNIQUEID" val="1115"/>
</p:tagLst>
</file>

<file path=ppt/tags/tag281.xml><?xml version="1.0" encoding="utf-8"?>
<p:tagLst xmlns:p="http://schemas.openxmlformats.org/presentationml/2006/main">
  <p:tag name="AS_UNIQUEID" val="1116"/>
</p:tagLst>
</file>

<file path=ppt/tags/tag282.xml><?xml version="1.0" encoding="utf-8"?>
<p:tagLst xmlns:p="http://schemas.openxmlformats.org/presentationml/2006/main">
  <p:tag name="AS_UNIQUEID" val="1117"/>
</p:tagLst>
</file>

<file path=ppt/tags/tag283.xml><?xml version="1.0" encoding="utf-8"?>
<p:tagLst xmlns:p="http://schemas.openxmlformats.org/presentationml/2006/main">
  <p:tag name="AS_UNIQUEID" val="1118"/>
</p:tagLst>
</file>

<file path=ppt/tags/tag284.xml><?xml version="1.0" encoding="utf-8"?>
<p:tagLst xmlns:p="http://schemas.openxmlformats.org/presentationml/2006/main">
  <p:tag name="AS_UNIQUEID" val="844"/>
</p:tagLst>
</file>

<file path=ppt/tags/tag285.xml><?xml version="1.0" encoding="utf-8"?>
<p:tagLst xmlns:p="http://schemas.openxmlformats.org/presentationml/2006/main">
  <p:tag name="AS_UNIQUEID" val="845"/>
</p:tagLst>
</file>

<file path=ppt/tags/tag286.xml><?xml version="1.0" encoding="utf-8"?>
<p:tagLst xmlns:p="http://schemas.openxmlformats.org/presentationml/2006/main">
  <p:tag name="AS_UNIQUEID" val="849"/>
</p:tagLst>
</file>

<file path=ppt/tags/tag287.xml><?xml version="1.0" encoding="utf-8"?>
<p:tagLst xmlns:p="http://schemas.openxmlformats.org/presentationml/2006/main">
  <p:tag name="AS_UNIQUEID" val="1119"/>
</p:tagLst>
</file>

<file path=ppt/tags/tag288.xml><?xml version="1.0" encoding="utf-8"?>
<p:tagLst xmlns:p="http://schemas.openxmlformats.org/presentationml/2006/main">
  <p:tag name="AS_UNIQUEID" val="846"/>
</p:tagLst>
</file>

<file path=ppt/tags/tag289.xml><?xml version="1.0" encoding="utf-8"?>
<p:tagLst xmlns:p="http://schemas.openxmlformats.org/presentationml/2006/main">
  <p:tag name="AS_UNIQUEID" val="847"/>
</p:tagLst>
</file>

<file path=ppt/tags/tag290.xml><?xml version="1.0" encoding="utf-8"?>
<p:tagLst xmlns:p="http://schemas.openxmlformats.org/presentationml/2006/main">
  <p:tag name="AS_UNIQUEID" val="848"/>
</p:tagLst>
</file>

<file path=ppt/tags/tag291.xml><?xml version="1.0" encoding="utf-8"?>
<p:tagLst xmlns:p="http://schemas.openxmlformats.org/presentationml/2006/main">
  <p:tag name="AS_UNIQUEID" val="1120"/>
</p:tagLst>
</file>

<file path=ppt/tags/tag292.xml><?xml version="1.0" encoding="utf-8"?>
<p:tagLst xmlns:p="http://schemas.openxmlformats.org/presentationml/2006/main">
  <p:tag name="AS_UNIQUEID" val="850"/>
</p:tagLst>
</file>

<file path=ppt/tags/tag293.xml><?xml version="1.0" encoding="utf-8"?>
<p:tagLst xmlns:p="http://schemas.openxmlformats.org/presentationml/2006/main">
  <p:tag name="AS_UNIQUEID" val="850"/>
</p:tagLst>
</file>

<file path=ppt/tags/tag294.xml><?xml version="1.0" encoding="utf-8"?>
<p:tagLst xmlns:p="http://schemas.openxmlformats.org/presentationml/2006/main">
  <p:tag name="AS_UNIQUEID" val="850"/>
</p:tagLst>
</file>

<file path=ppt/tags/tag295.xml><?xml version="1.0" encoding="utf-8"?>
<p:tagLst xmlns:p="http://schemas.openxmlformats.org/presentationml/2006/main">
  <p:tag name="AS_UNIQUEID" val="1121"/>
</p:tagLst>
</file>

<file path=ppt/tags/tag296.xml><?xml version="1.0" encoding="utf-8"?>
<p:tagLst xmlns:p="http://schemas.openxmlformats.org/presentationml/2006/main">
  <p:tag name="AS_UNIQUEID" val="853"/>
</p:tagLst>
</file>

<file path=ppt/tags/tag297.xml><?xml version="1.0" encoding="utf-8"?>
<p:tagLst xmlns:p="http://schemas.openxmlformats.org/presentationml/2006/main">
  <p:tag name="AS_UNIQUEID" val="854"/>
</p:tagLst>
</file>

<file path=ppt/tags/tag298.xml><?xml version="1.0" encoding="utf-8"?>
<p:tagLst xmlns:p="http://schemas.openxmlformats.org/presentationml/2006/main">
  <p:tag name="AS_UNIQUEID" val="855"/>
</p:tagLst>
</file>

<file path=ppt/tags/tag299.xml><?xml version="1.0" encoding="utf-8"?>
<p:tagLst xmlns:p="http://schemas.openxmlformats.org/presentationml/2006/main">
  <p:tag name="AS_UNIQUEID" val="856"/>
</p:tagLst>
</file>

<file path=ppt/tags/tag300.xml><?xml version="1.0" encoding="utf-8"?>
<p:tagLst xmlns:p="http://schemas.openxmlformats.org/presentationml/2006/main">
  <p:tag name="AS_UNIQUEID" val="857"/>
</p:tagLst>
</file>

<file path=ppt/tags/tag301.xml><?xml version="1.0" encoding="utf-8"?>
<p:tagLst xmlns:p="http://schemas.openxmlformats.org/presentationml/2006/main">
  <p:tag name="AS_UNIQUEID" val="858"/>
</p:tagLst>
</file>

<file path=ppt/tags/tag302.xml><?xml version="1.0" encoding="utf-8"?>
<p:tagLst xmlns:p="http://schemas.openxmlformats.org/presentationml/2006/main">
  <p:tag name="AS_UNIQUEID" val="1122"/>
</p:tagLst>
</file>

<file path=ppt/tags/tag303.xml><?xml version="1.0" encoding="utf-8"?>
<p:tagLst xmlns:p="http://schemas.openxmlformats.org/presentationml/2006/main">
  <p:tag name="AS_UNIQUEID" val="860"/>
</p:tagLst>
</file>

<file path=ppt/tags/tag304.xml><?xml version="1.0" encoding="utf-8"?>
<p:tagLst xmlns:p="http://schemas.openxmlformats.org/presentationml/2006/main">
  <p:tag name="AS_UNIQUEID" val="861"/>
</p:tagLst>
</file>

<file path=ppt/tags/tag305.xml><?xml version="1.0" encoding="utf-8"?>
<p:tagLst xmlns:p="http://schemas.openxmlformats.org/presentationml/2006/main">
  <p:tag name="AS_UNIQUEID" val="862"/>
</p:tagLst>
</file>

<file path=ppt/tags/tag306.xml><?xml version="1.0" encoding="utf-8"?>
<p:tagLst xmlns:p="http://schemas.openxmlformats.org/presentationml/2006/main">
  <p:tag name="AS_UNIQUEID" val="863"/>
</p:tagLst>
</file>

<file path=ppt/tags/tag307.xml><?xml version="1.0" encoding="utf-8"?>
<p:tagLst xmlns:p="http://schemas.openxmlformats.org/presentationml/2006/main">
  <p:tag name="AS_UNIQUEID" val="864"/>
</p:tagLst>
</file>

<file path=ppt/tags/tag308.xml><?xml version="1.0" encoding="utf-8"?>
<p:tagLst xmlns:p="http://schemas.openxmlformats.org/presentationml/2006/main">
  <p:tag name="AS_UNIQUEID" val="865"/>
</p:tagLst>
</file>

<file path=ppt/tags/tag309.xml><?xml version="1.0" encoding="utf-8"?>
<p:tagLst xmlns:p="http://schemas.openxmlformats.org/presentationml/2006/main">
  <p:tag name="AS_UNIQUEID" val="1123"/>
</p:tagLst>
</file>

<file path=ppt/tags/tag310.xml><?xml version="1.0" encoding="utf-8"?>
<p:tagLst xmlns:p="http://schemas.openxmlformats.org/presentationml/2006/main">
  <p:tag name="AS_UNIQUEID" val="867"/>
</p:tagLst>
</file>

<file path=ppt/tags/tag311.xml><?xml version="1.0" encoding="utf-8"?>
<p:tagLst xmlns:p="http://schemas.openxmlformats.org/presentationml/2006/main">
  <p:tag name="AS_UNIQUEID" val="868"/>
</p:tagLst>
</file>

<file path=ppt/tags/tag312.xml><?xml version="1.0" encoding="utf-8"?>
<p:tagLst xmlns:p="http://schemas.openxmlformats.org/presentationml/2006/main">
  <p:tag name="AS_UNIQUEID" val="872"/>
</p:tagLst>
</file>

<file path=ppt/tags/tag313.xml><?xml version="1.0" encoding="utf-8"?>
<p:tagLst xmlns:p="http://schemas.openxmlformats.org/presentationml/2006/main">
  <p:tag name="AS_UNIQUEID" val="869"/>
</p:tagLst>
</file>

<file path=ppt/tags/tag314.xml><?xml version="1.0" encoding="utf-8"?>
<p:tagLst xmlns:p="http://schemas.openxmlformats.org/presentationml/2006/main">
  <p:tag name="AS_UNIQUEID" val="870"/>
</p:tagLst>
</file>

<file path=ppt/tags/tag315.xml><?xml version="1.0" encoding="utf-8"?>
<p:tagLst xmlns:p="http://schemas.openxmlformats.org/presentationml/2006/main">
  <p:tag name="AS_UNIQUEID" val="871"/>
</p:tagLst>
</file>

<file path=ppt/tags/tag316.xml><?xml version="1.0" encoding="utf-8"?>
<p:tagLst xmlns:p="http://schemas.openxmlformats.org/presentationml/2006/main">
  <p:tag name="AS_UNIQUEID" val="850"/>
</p:tagLst>
</file>

<file path=ppt/tags/tag317.xml><?xml version="1.0" encoding="utf-8"?>
<p:tagLst xmlns:p="http://schemas.openxmlformats.org/presentationml/2006/main">
  <p:tag name="AS_UNIQUEID" val="1182"/>
</p:tagLst>
</file>

<file path=ppt/tags/tag318.xml><?xml version="1.0" encoding="utf-8"?>
<p:tagLst xmlns:p="http://schemas.openxmlformats.org/presentationml/2006/main">
  <p:tag name="AS_UNIQUEID" val="1124"/>
</p:tagLst>
</file>

<file path=ppt/tags/tag319.xml><?xml version="1.0" encoding="utf-8"?>
<p:tagLst xmlns:p="http://schemas.openxmlformats.org/presentationml/2006/main">
  <p:tag name="AS_UNIQUEID" val="853"/>
</p:tagLst>
</file>

<file path=ppt/tags/tag320.xml><?xml version="1.0" encoding="utf-8"?>
<p:tagLst xmlns:p="http://schemas.openxmlformats.org/presentationml/2006/main">
  <p:tag name="AS_UNIQUEID" val="854"/>
</p:tagLst>
</file>

<file path=ppt/tags/tag321.xml><?xml version="1.0" encoding="utf-8"?>
<p:tagLst xmlns:p="http://schemas.openxmlformats.org/presentationml/2006/main">
  <p:tag name="AS_UNIQUEID" val="855"/>
</p:tagLst>
</file>

<file path=ppt/tags/tag322.xml><?xml version="1.0" encoding="utf-8"?>
<p:tagLst xmlns:p="http://schemas.openxmlformats.org/presentationml/2006/main">
  <p:tag name="AS_UNIQUEID" val="856"/>
</p:tagLst>
</file>

<file path=ppt/tags/tag323.xml><?xml version="1.0" encoding="utf-8"?>
<p:tagLst xmlns:p="http://schemas.openxmlformats.org/presentationml/2006/main">
  <p:tag name="AS_UNIQUEID" val="857"/>
</p:tagLst>
</file>

<file path=ppt/tags/tag324.xml><?xml version="1.0" encoding="utf-8"?>
<p:tagLst xmlns:p="http://schemas.openxmlformats.org/presentationml/2006/main">
  <p:tag name="AS_UNIQUEID" val="858"/>
</p:tagLst>
</file>

<file path=ppt/tags/tag325.xml><?xml version="1.0" encoding="utf-8"?>
<p:tagLst xmlns:p="http://schemas.openxmlformats.org/presentationml/2006/main">
  <p:tag name="AS_UNIQUEID" val="1125"/>
</p:tagLst>
</file>

<file path=ppt/tags/tag326.xml><?xml version="1.0" encoding="utf-8"?>
<p:tagLst xmlns:p="http://schemas.openxmlformats.org/presentationml/2006/main">
  <p:tag name="AS_UNIQUEID" val="860"/>
</p:tagLst>
</file>

<file path=ppt/tags/tag327.xml><?xml version="1.0" encoding="utf-8"?>
<p:tagLst xmlns:p="http://schemas.openxmlformats.org/presentationml/2006/main">
  <p:tag name="AS_UNIQUEID" val="861"/>
</p:tagLst>
</file>

<file path=ppt/tags/tag328.xml><?xml version="1.0" encoding="utf-8"?>
<p:tagLst xmlns:p="http://schemas.openxmlformats.org/presentationml/2006/main">
  <p:tag name="AS_UNIQUEID" val="862"/>
</p:tagLst>
</file>

<file path=ppt/tags/tag329.xml><?xml version="1.0" encoding="utf-8"?>
<p:tagLst xmlns:p="http://schemas.openxmlformats.org/presentationml/2006/main">
  <p:tag name="AS_UNIQUEID" val="863"/>
</p:tagLst>
</file>

<file path=ppt/tags/tag330.xml><?xml version="1.0" encoding="utf-8"?>
<p:tagLst xmlns:p="http://schemas.openxmlformats.org/presentationml/2006/main">
  <p:tag name="AS_UNIQUEID" val="864"/>
</p:tagLst>
</file>

<file path=ppt/tags/tag331.xml><?xml version="1.0" encoding="utf-8"?>
<p:tagLst xmlns:p="http://schemas.openxmlformats.org/presentationml/2006/main">
  <p:tag name="AS_UNIQUEID" val="865"/>
</p:tagLst>
</file>

<file path=ppt/tags/tag332.xml><?xml version="1.0" encoding="utf-8"?>
<p:tagLst xmlns:p="http://schemas.openxmlformats.org/presentationml/2006/main">
  <p:tag name="AS_UNIQUEID" val="1126"/>
</p:tagLst>
</file>

<file path=ppt/tags/tag333.xml><?xml version="1.0" encoding="utf-8"?>
<p:tagLst xmlns:p="http://schemas.openxmlformats.org/presentationml/2006/main">
  <p:tag name="AS_UNIQUEID" val="867"/>
</p:tagLst>
</file>

<file path=ppt/tags/tag334.xml><?xml version="1.0" encoding="utf-8"?>
<p:tagLst xmlns:p="http://schemas.openxmlformats.org/presentationml/2006/main">
  <p:tag name="AS_UNIQUEID" val="868"/>
</p:tagLst>
</file>

<file path=ppt/tags/tag335.xml><?xml version="1.0" encoding="utf-8"?>
<p:tagLst xmlns:p="http://schemas.openxmlformats.org/presentationml/2006/main">
  <p:tag name="AS_UNIQUEID" val="872"/>
</p:tagLst>
</file>

<file path=ppt/tags/tag336.xml><?xml version="1.0" encoding="utf-8"?>
<p:tagLst xmlns:p="http://schemas.openxmlformats.org/presentationml/2006/main">
  <p:tag name="AS_UNIQUEID" val="869"/>
</p:tagLst>
</file>

<file path=ppt/tags/tag337.xml><?xml version="1.0" encoding="utf-8"?>
<p:tagLst xmlns:p="http://schemas.openxmlformats.org/presentationml/2006/main">
  <p:tag name="AS_UNIQUEID" val="870"/>
</p:tagLst>
</file>

<file path=ppt/tags/tag338.xml><?xml version="1.0" encoding="utf-8"?>
<p:tagLst xmlns:p="http://schemas.openxmlformats.org/presentationml/2006/main">
  <p:tag name="AS_UNIQUEID" val="871"/>
</p:tagLst>
</file>

<file path=ppt/tags/tag339.xml><?xml version="1.0" encoding="utf-8"?>
<p:tagLst xmlns:p="http://schemas.openxmlformats.org/presentationml/2006/main">
  <p:tag name="AS_UNIQUEID" val="850"/>
</p:tagLst>
</file>

<file path=ppt/tags/tag340.xml><?xml version="1.0" encoding="utf-8"?>
<p:tagLst xmlns:p="http://schemas.openxmlformats.org/presentationml/2006/main">
  <p:tag name="AS_UNIQUEID" val="850"/>
</p:tagLst>
</file>

<file path=ppt/tags/tag341.xml><?xml version="1.0" encoding="utf-8"?>
<p:tagLst xmlns:p="http://schemas.openxmlformats.org/presentationml/2006/main">
  <p:tag name="AS_UNIQUEID" val="850"/>
</p:tagLst>
</file>

<file path=ppt/tags/tag342.xml><?xml version="1.0" encoding="utf-8"?>
<p:tagLst xmlns:p="http://schemas.openxmlformats.org/presentationml/2006/main">
  <p:tag name="AS_UNIQUEID" val="1127"/>
</p:tagLst>
</file>

<file path=ppt/tags/tag343.xml><?xml version="1.0" encoding="utf-8"?>
<p:tagLst xmlns:p="http://schemas.openxmlformats.org/presentationml/2006/main">
  <p:tag name="AS_UNIQUEID" val="853"/>
</p:tagLst>
</file>

<file path=ppt/tags/tag344.xml><?xml version="1.0" encoding="utf-8"?>
<p:tagLst xmlns:p="http://schemas.openxmlformats.org/presentationml/2006/main">
  <p:tag name="AS_UNIQUEID" val="854"/>
</p:tagLst>
</file>

<file path=ppt/tags/tag345.xml><?xml version="1.0" encoding="utf-8"?>
<p:tagLst xmlns:p="http://schemas.openxmlformats.org/presentationml/2006/main">
  <p:tag name="AS_UNIQUEID" val="855"/>
</p:tagLst>
</file>

<file path=ppt/tags/tag346.xml><?xml version="1.0" encoding="utf-8"?>
<p:tagLst xmlns:p="http://schemas.openxmlformats.org/presentationml/2006/main">
  <p:tag name="AS_UNIQUEID" val="856"/>
</p:tagLst>
</file>

<file path=ppt/tags/tag347.xml><?xml version="1.0" encoding="utf-8"?>
<p:tagLst xmlns:p="http://schemas.openxmlformats.org/presentationml/2006/main">
  <p:tag name="AS_UNIQUEID" val="857"/>
</p:tagLst>
</file>

<file path=ppt/tags/tag348.xml><?xml version="1.0" encoding="utf-8"?>
<p:tagLst xmlns:p="http://schemas.openxmlformats.org/presentationml/2006/main">
  <p:tag name="AS_UNIQUEID" val="858"/>
</p:tagLst>
</file>

<file path=ppt/tags/tag349.xml><?xml version="1.0" encoding="utf-8"?>
<p:tagLst xmlns:p="http://schemas.openxmlformats.org/presentationml/2006/main">
  <p:tag name="AS_UNIQUEID" val="1128"/>
</p:tagLst>
</file>

<file path=ppt/tags/tag350.xml><?xml version="1.0" encoding="utf-8"?>
<p:tagLst xmlns:p="http://schemas.openxmlformats.org/presentationml/2006/main">
  <p:tag name="AS_UNIQUEID" val="860"/>
</p:tagLst>
</file>

<file path=ppt/tags/tag351.xml><?xml version="1.0" encoding="utf-8"?>
<p:tagLst xmlns:p="http://schemas.openxmlformats.org/presentationml/2006/main">
  <p:tag name="AS_UNIQUEID" val="861"/>
</p:tagLst>
</file>

<file path=ppt/tags/tag352.xml><?xml version="1.0" encoding="utf-8"?>
<p:tagLst xmlns:p="http://schemas.openxmlformats.org/presentationml/2006/main">
  <p:tag name="AS_UNIQUEID" val="862"/>
</p:tagLst>
</file>

<file path=ppt/tags/tag353.xml><?xml version="1.0" encoding="utf-8"?>
<p:tagLst xmlns:p="http://schemas.openxmlformats.org/presentationml/2006/main">
  <p:tag name="AS_UNIQUEID" val="863"/>
</p:tagLst>
</file>

<file path=ppt/tags/tag354.xml><?xml version="1.0" encoding="utf-8"?>
<p:tagLst xmlns:p="http://schemas.openxmlformats.org/presentationml/2006/main">
  <p:tag name="AS_UNIQUEID" val="864"/>
</p:tagLst>
</file>

<file path=ppt/tags/tag355.xml><?xml version="1.0" encoding="utf-8"?>
<p:tagLst xmlns:p="http://schemas.openxmlformats.org/presentationml/2006/main">
  <p:tag name="AS_UNIQUEID" val="865"/>
</p:tagLst>
</file>

<file path=ppt/tags/tag356.xml><?xml version="1.0" encoding="utf-8"?>
<p:tagLst xmlns:p="http://schemas.openxmlformats.org/presentationml/2006/main">
  <p:tag name="AS_UNIQUEID" val="1129"/>
</p:tagLst>
</file>

<file path=ppt/tags/tag357.xml><?xml version="1.0" encoding="utf-8"?>
<p:tagLst xmlns:p="http://schemas.openxmlformats.org/presentationml/2006/main">
  <p:tag name="AS_UNIQUEID" val="867"/>
</p:tagLst>
</file>

<file path=ppt/tags/tag358.xml><?xml version="1.0" encoding="utf-8"?>
<p:tagLst xmlns:p="http://schemas.openxmlformats.org/presentationml/2006/main">
  <p:tag name="AS_UNIQUEID" val="868"/>
</p:tagLst>
</file>

<file path=ppt/tags/tag359.xml><?xml version="1.0" encoding="utf-8"?>
<p:tagLst xmlns:p="http://schemas.openxmlformats.org/presentationml/2006/main">
  <p:tag name="AS_UNIQUEID" val="872"/>
</p:tagLst>
</file>

<file path=ppt/tags/tag360.xml><?xml version="1.0" encoding="utf-8"?>
<p:tagLst xmlns:p="http://schemas.openxmlformats.org/presentationml/2006/main">
  <p:tag name="AS_UNIQUEID" val="869"/>
</p:tagLst>
</file>

<file path=ppt/tags/tag361.xml><?xml version="1.0" encoding="utf-8"?>
<p:tagLst xmlns:p="http://schemas.openxmlformats.org/presentationml/2006/main">
  <p:tag name="AS_UNIQUEID" val="870"/>
</p:tagLst>
</file>

<file path=ppt/tags/tag362.xml><?xml version="1.0" encoding="utf-8"?>
<p:tagLst xmlns:p="http://schemas.openxmlformats.org/presentationml/2006/main">
  <p:tag name="AS_UNIQUEID" val="871"/>
</p:tagLst>
</file>

<file path=ppt/tags/tag363.xml><?xml version="1.0" encoding="utf-8"?>
<p:tagLst xmlns:p="http://schemas.openxmlformats.org/presentationml/2006/main">
  <p:tag name="AS_UNIQUEID" val="850"/>
</p:tagLst>
</file>

<file path=ppt/tags/tag364.xml><?xml version="1.0" encoding="utf-8"?>
<p:tagLst xmlns:p="http://schemas.openxmlformats.org/presentationml/2006/main">
  <p:tag name="AS_UNIQUEID" val="1130"/>
</p:tagLst>
</file>

<file path=ppt/tags/tag365.xml><?xml version="1.0" encoding="utf-8"?>
<p:tagLst xmlns:p="http://schemas.openxmlformats.org/presentationml/2006/main">
  <p:tag name="AS_UNIQUEID" val="853"/>
</p:tagLst>
</file>

<file path=ppt/tags/tag366.xml><?xml version="1.0" encoding="utf-8"?>
<p:tagLst xmlns:p="http://schemas.openxmlformats.org/presentationml/2006/main">
  <p:tag name="AS_UNIQUEID" val="854"/>
</p:tagLst>
</file>

<file path=ppt/tags/tag367.xml><?xml version="1.0" encoding="utf-8"?>
<p:tagLst xmlns:p="http://schemas.openxmlformats.org/presentationml/2006/main">
  <p:tag name="AS_UNIQUEID" val="855"/>
</p:tagLst>
</file>

<file path=ppt/tags/tag368.xml><?xml version="1.0" encoding="utf-8"?>
<p:tagLst xmlns:p="http://schemas.openxmlformats.org/presentationml/2006/main">
  <p:tag name="AS_UNIQUEID" val="856"/>
</p:tagLst>
</file>

<file path=ppt/tags/tag369.xml><?xml version="1.0" encoding="utf-8"?>
<p:tagLst xmlns:p="http://schemas.openxmlformats.org/presentationml/2006/main">
  <p:tag name="AS_UNIQUEID" val="857"/>
</p:tagLst>
</file>

<file path=ppt/tags/tag370.xml><?xml version="1.0" encoding="utf-8"?>
<p:tagLst xmlns:p="http://schemas.openxmlformats.org/presentationml/2006/main">
  <p:tag name="AS_UNIQUEID" val="858"/>
</p:tagLst>
</file>

<file path=ppt/tags/tag371.xml><?xml version="1.0" encoding="utf-8"?>
<p:tagLst xmlns:p="http://schemas.openxmlformats.org/presentationml/2006/main">
  <p:tag name="AS_UNIQUEID" val="1258"/>
</p:tagLst>
</file>

<file path=ppt/tags/tag372.xml><?xml version="1.0" encoding="utf-8"?>
<p:tagLst xmlns:p="http://schemas.openxmlformats.org/presentationml/2006/main">
  <p:tag name="AS_UNIQUEID" val="1259"/>
</p:tagLst>
</file>

<file path=ppt/tags/tag373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等线 Light" panose="020f0302020204030204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等线" panose="020f0502020204030204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等线 Light" panose="020f0302020204030204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等线" panose="020f0502020204030204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198</Paragraphs>
  <Slides>32</Slides>
  <Notes>5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baseType="lpstr" size="43">
      <vt:lpstr>Arial</vt:lpstr>
      <vt:lpstr>Calibri</vt:lpstr>
      <vt:lpstr>等线 Light</vt:lpstr>
      <vt:lpstr>等线</vt:lpstr>
      <vt:lpstr>Times New Roman</vt:lpstr>
      <vt:lpstr>楷体</vt:lpstr>
      <vt:lpstr>汉仪晴空体简</vt:lpstr>
      <vt:lpstr>汉仪书魂体简</vt:lpstr>
      <vt:lpstr>微软雅黑</vt:lpstr>
      <vt:lpstr>宋体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2024-09-29T00:26:19.818</cp:lastPrinted>
  <dcterms:created xsi:type="dcterms:W3CDTF">2024-09-28T16:26:19Z</dcterms:created>
  <dcterms:modified xsi:type="dcterms:W3CDTF">2024-09-28T16:26:21Z</dcterms:modified>
</cp:coreProperties>
</file>