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03EC8AE-14F5-4677-A4AA-D15B5012F8B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B9DB69-E1A3-4479-9AD6-ADCB49A976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36A7D9-C36B-4881-9F10-E0C1E6EFFA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84454D-B980-42D1-8B32-DF8CEE3E86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BF5F3B-124E-4D61-8941-6C293D7C12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0D18F8-8768-4D7D-953E-030FF52A1D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5FE782-C32D-4729-AD68-038AE94402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3DA02B-BB0F-4402-A03E-406912DA38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0A96A9-92E5-4ADE-8A86-88E0CA339C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2F8A7C-AAB0-4931-8B6F-CB2A073345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845B12-1110-4121-8F2F-A588612198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E8D024-D53A-4F9D-B3FB-A0DE8365DD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244CE79-1502-4BA3-A2D2-37F1404F00C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9505483-C54D-4C5D-89B7-CD28422967F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074053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智能化农业收割机械的研究与应用</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智能化农业收割机械的发展历程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智能化农业收割机械的技术原理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智能化农业收割机械的优势</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智能化农业收割机械的挑战</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智能化农业收割机械的未来发展</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智能化农业收割机械的发展历程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智能化农业收割机械的定义</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智能化农业收割机械是指搭载先进技术，具有自主识别、规划、操作等功能的农业收割机械。</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智能化农业收割机械的发展历程</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智能化农业收割机械开始萌芽</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20</a:t>
            </a:r>
            <a:r>
              <a:rPr lang="zh-CN" sz="2200" b="1" strike="noStrike" spc="-1">
                <a:solidFill>
                  <a:schemeClr val="dk1"/>
                </a:solidFill>
                <a:latin typeface="微软雅黑"/>
                <a:ea typeface="微软雅黑"/>
              </a:rPr>
              <a:t>世纪</a:t>
            </a:r>
            <a:r>
              <a:rPr lang="en-US" sz="2200" b="1" strike="noStrike" spc="-1">
                <a:solidFill>
                  <a:schemeClr val="dk1"/>
                </a:solidFill>
                <a:latin typeface="微软雅黑"/>
                <a:ea typeface="微软雅黑"/>
              </a:rPr>
              <a:t>90</a:t>
            </a:r>
            <a:r>
              <a:rPr lang="zh-CN" sz="2200" b="1" strike="noStrike" spc="-1">
                <a:solidFill>
                  <a:schemeClr val="dk1"/>
                </a:solidFill>
                <a:latin typeface="微软雅黑"/>
                <a:ea typeface="微软雅黑"/>
              </a:rPr>
              <a:t>年代初</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智能化农业收割机械迅速发展</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2000</a:t>
            </a:r>
            <a:r>
              <a:rPr lang="zh-CN" sz="2200" b="1" strike="noStrike" spc="-1">
                <a:solidFill>
                  <a:schemeClr val="dk1"/>
                </a:solidFill>
                <a:latin typeface="微软雅黑"/>
                <a:ea typeface="微软雅黑"/>
              </a:rPr>
              <a:t>年代</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智能化农业收割机械不断完善和成熟</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21</a:t>
            </a:r>
            <a:r>
              <a:rPr lang="zh-CN" sz="2200" b="1" strike="noStrike" spc="-1">
                <a:solidFill>
                  <a:schemeClr val="dk1"/>
                </a:solidFill>
                <a:latin typeface="微软雅黑"/>
                <a:ea typeface="微软雅黑"/>
              </a:rPr>
              <a:t>世纪后</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智能识别</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通过传感器识别农作物成熟度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精准作业</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数据分析</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收集作业数据进行分析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优化农业生产</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环保节能</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减少化肥农药使用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保护环境</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智能化农业收割机械的技术特点</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自动导航</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利用</a:t>
            </a:r>
            <a:r>
              <a:rPr lang="en-US" sz="1500" b="0" strike="noStrike" spc="-1">
                <a:solidFill>
                  <a:schemeClr val="dk1">
                    <a:lumMod val="85000"/>
                    <a:lumOff val="15000"/>
                  </a:schemeClr>
                </a:solidFill>
                <a:latin typeface="微软雅黑"/>
                <a:ea typeface="微软雅黑"/>
              </a:rPr>
              <a:t>GPS</a:t>
            </a:r>
            <a:r>
              <a:rPr lang="zh-CN" sz="1500" b="0" strike="noStrike" spc="-1">
                <a:solidFill>
                  <a:schemeClr val="dk1">
                    <a:lumMod val="85000"/>
                    <a:lumOff val="15000"/>
                  </a:schemeClr>
                </a:solidFill>
                <a:latin typeface="微软雅黑"/>
                <a:ea typeface="微软雅黑"/>
              </a:rPr>
              <a:t>实现自动导航功能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提高作业效率</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智能化农业收割机械的应用领域</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高效快捷的小麦收割作业</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小麦收割</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自动化的玉米收割过程</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玉米收割</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智能化的水稻收割技术</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水稻收割</a:t>
            </a:r>
            <a:endParaRPr lang="en-US" sz="3000" b="0" strike="noStrike" spc="-1">
              <a:solidFill>
                <a:srgbClr val="000000"/>
              </a:solidFill>
              <a:latin typeface="Arial"/>
            </a:endParaRPr>
          </a:p>
        </p:txBody>
      </p:sp>
      <p:sp>
        <p:nvSpPr>
          <p:cNvPr id="11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智能化农业收割机械的未来展望</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随着科技的不断进步，智能化农业收割机械将在未来发挥更重要的作用。其应用领域将不断扩大，技术特点也将不断升级，为农业生产带来更多便利和效益。</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智能化农业收割机械的技术原理</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传感器技术在智能农业中的应用</a:t>
            </a:r>
            <a:endParaRPr lang="en-US" sz="3600" b="0" strike="noStrike" spc="-1">
              <a:solidFill>
                <a:schemeClr val="dk1"/>
              </a:solidFill>
              <a:latin typeface="Arial"/>
            </a:endParaRPr>
          </a:p>
        </p:txBody>
      </p:sp>
      <p:sp>
        <p:nvSpPr>
          <p:cNvPr id="12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利用传感器监测大气、土壤等环境因素</a:t>
            </a:r>
            <a:endParaRPr lang="en-US" sz="2000" b="0" strike="noStrike" spc="-1">
              <a:solidFill>
                <a:srgbClr val="000000"/>
              </a:solidFill>
              <a:latin typeface="Arial"/>
            </a:endParaRPr>
          </a:p>
        </p:txBody>
      </p:sp>
      <p:sp>
        <p:nvSpPr>
          <p:cNvPr id="12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环境监测</a:t>
            </a:r>
            <a:endParaRPr lang="en-US" sz="3000" b="0" strike="noStrike" spc="-1">
              <a:solidFill>
                <a:srgbClr val="000000"/>
              </a:solidFill>
              <a:latin typeface="Arial"/>
            </a:endParaRPr>
          </a:p>
        </p:txBody>
      </p:sp>
      <p:sp>
        <p:nvSpPr>
          <p:cNvPr id="12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传感器数据支撑智能化决策系统</a:t>
            </a:r>
            <a:endParaRPr lang="en-US" sz="2000" b="0" strike="noStrike" spc="-1">
              <a:solidFill>
                <a:srgbClr val="000000"/>
              </a:solidFill>
              <a:latin typeface="Arial"/>
            </a:endParaRPr>
          </a:p>
        </p:txBody>
      </p:sp>
      <p:sp>
        <p:nvSpPr>
          <p:cNvPr id="12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智能决策</a:t>
            </a:r>
            <a:endParaRPr lang="en-US" sz="3000" b="0" strike="noStrike" spc="-1">
              <a:solidFill>
                <a:srgbClr val="000000"/>
              </a:solidFill>
              <a:latin typeface="Arial"/>
            </a:endParaRPr>
          </a:p>
        </p:txBody>
      </p:sp>
      <p:sp>
        <p:nvSpPr>
          <p:cNvPr id="12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传感器实时采集数据，提高农业生产效率</a:t>
            </a:r>
            <a:endParaRPr lang="en-US" sz="2000" b="0" strike="noStrike" spc="-1">
              <a:solidFill>
                <a:srgbClr val="000000"/>
              </a:solidFill>
              <a:latin typeface="Arial"/>
            </a:endParaRPr>
          </a:p>
        </p:txBody>
      </p:sp>
      <p:sp>
        <p:nvSpPr>
          <p:cNvPr id="12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数据采集</a:t>
            </a:r>
            <a:endParaRPr lang="en-US" sz="3000" b="0" strike="noStrike" spc="-1">
              <a:solidFill>
                <a:srgbClr val="000000"/>
              </a:solidFill>
              <a:latin typeface="Arial"/>
            </a:endParaRPr>
          </a:p>
        </p:txBody>
      </p:sp>
      <p:sp>
        <p:nvSpPr>
          <p:cNvPr id="13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人工智能技术在农业机械中的应用</a:t>
            </a:r>
            <a:endParaRPr lang="en-US" sz="3600" b="0" strike="noStrike" spc="-1">
              <a:solidFill>
                <a:schemeClr val="dk1"/>
              </a:solidFill>
              <a:latin typeface="Arial"/>
            </a:endParaRPr>
          </a:p>
        </p:txBody>
      </p:sp>
      <p:sp>
        <p:nvSpPr>
          <p:cNvPr id="13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人工智能技术的智能识别和决策能力在农业机械中发挥关键作用。通过深度学习和模式识别，农机能够智能辨识农作物、病虫害等，为农业生产提供更精准的决策支持。</a:t>
            </a:r>
            <a:endParaRPr lang="en-US" sz="2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无人驾驶技术在农业机械中的应用</a:t>
            </a:r>
            <a:endParaRPr lang="en-US" sz="3600" b="0" strike="noStrike" spc="-1">
              <a:solidFill>
                <a:schemeClr val="dk1"/>
              </a:solidFill>
              <a:latin typeface="Arial"/>
            </a:endParaRPr>
          </a:p>
        </p:txBody>
      </p:sp>
      <p:sp>
        <p:nvSpPr>
          <p:cNvPr id="13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利用无人驾驶技术实现农机自动驾驶</a:t>
            </a:r>
            <a:endParaRPr lang="en-US" sz="1500" b="0" strike="noStrike" spc="-1">
              <a:solidFill>
                <a:srgbClr val="000000"/>
              </a:solidFill>
              <a:latin typeface="Arial"/>
            </a:endParaRPr>
          </a:p>
        </p:txBody>
      </p:sp>
      <p:sp>
        <p:nvSpPr>
          <p:cNvPr id="13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自动导航</a:t>
            </a:r>
            <a:endParaRPr lang="en-US" sz="2200" b="0" strike="noStrike" spc="-1">
              <a:solidFill>
                <a:srgbClr val="000000"/>
              </a:solidFill>
              <a:latin typeface="Arial"/>
            </a:endParaRPr>
          </a:p>
        </p:txBody>
      </p:sp>
      <p:sp>
        <p:nvSpPr>
          <p:cNvPr id="13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无人驾驶系统能够智能避开障碍物，提高安全性</a:t>
            </a:r>
            <a:endParaRPr lang="en-US" sz="1500" b="0" strike="noStrike" spc="-1">
              <a:solidFill>
                <a:srgbClr val="000000"/>
              </a:solidFill>
              <a:latin typeface="Arial"/>
            </a:endParaRPr>
          </a:p>
        </p:txBody>
      </p:sp>
      <p:sp>
        <p:nvSpPr>
          <p:cNvPr id="13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智能避障</a:t>
            </a:r>
            <a:endParaRPr lang="en-US" sz="2200" b="0" strike="noStrike" spc="-1">
              <a:solidFill>
                <a:srgbClr val="000000"/>
              </a:solidFill>
              <a:latin typeface="Arial"/>
            </a:endParaRPr>
          </a:p>
        </p:txBody>
      </p:sp>
      <p:sp>
        <p:nvSpPr>
          <p:cNvPr id="13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通过无人驾驶技术，农机实现精准作业，减少浪费</a:t>
            </a:r>
            <a:endParaRPr lang="en-US" sz="1500" b="0" strike="noStrike" spc="-1">
              <a:solidFill>
                <a:srgbClr val="000000"/>
              </a:solidFill>
              <a:latin typeface="Arial"/>
            </a:endParaRPr>
          </a:p>
        </p:txBody>
      </p:sp>
      <p:sp>
        <p:nvSpPr>
          <p:cNvPr id="13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精准作业</a:t>
            </a:r>
            <a:endParaRPr lang="en-US" sz="2200" b="0" strike="noStrike" spc="-1">
              <a:solidFill>
                <a:srgbClr val="000000"/>
              </a:solidFill>
              <a:latin typeface="Arial"/>
            </a:endParaRPr>
          </a:p>
        </p:txBody>
      </p:sp>
      <p:sp>
        <p:nvSpPr>
          <p:cNvPr id="14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云计算技术在农业机械中的应用</a:t>
            </a:r>
            <a:endParaRPr lang="en-US" sz="3600" b="0" strike="noStrike" spc="-1">
              <a:solidFill>
                <a:schemeClr val="dk1"/>
              </a:solidFill>
              <a:latin typeface="Arial"/>
            </a:endParaRPr>
          </a:p>
        </p:txBody>
      </p:sp>
      <p:sp>
        <p:nvSpPr>
          <p:cNvPr id="14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利用云计算技术实现对农业生产过程的实时监测</a:t>
            </a:r>
            <a:endParaRPr lang="en-US" sz="2000" b="0" strike="noStrike" spc="-1">
              <a:solidFill>
                <a:srgbClr val="000000"/>
              </a:solidFill>
              <a:latin typeface="Arial"/>
            </a:endParaRPr>
          </a:p>
        </p:txBody>
      </p:sp>
      <p:sp>
        <p:nvSpPr>
          <p:cNvPr id="14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实时监测</a:t>
            </a:r>
            <a:endParaRPr lang="en-US" sz="3000" b="0" strike="noStrike" spc="-1">
              <a:solidFill>
                <a:srgbClr val="000000"/>
              </a:solidFill>
              <a:latin typeface="Arial"/>
            </a:endParaRPr>
          </a:p>
        </p:txBody>
      </p:sp>
      <p:sp>
        <p:nvSpPr>
          <p:cNvPr id="14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农民可以通过云平台远程控制农机，提高生产效率</a:t>
            </a:r>
            <a:endParaRPr lang="en-US" sz="2000" b="0" strike="noStrike" spc="-1">
              <a:solidFill>
                <a:srgbClr val="000000"/>
              </a:solidFill>
              <a:latin typeface="Arial"/>
            </a:endParaRPr>
          </a:p>
        </p:txBody>
      </p:sp>
      <p:sp>
        <p:nvSpPr>
          <p:cNvPr id="14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远程控制</a:t>
            </a:r>
            <a:endParaRPr lang="en-US" sz="3000" b="0" strike="noStrike" spc="-1">
              <a:solidFill>
                <a:srgbClr val="000000"/>
              </a:solidFill>
              <a:latin typeface="Arial"/>
            </a:endParaRPr>
          </a:p>
        </p:txBody>
      </p:sp>
      <p:sp>
        <p:nvSpPr>
          <p:cNvPr id="14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云计算平台能够对大量数据进行智能分析，提供决策支持</a:t>
            </a:r>
            <a:endParaRPr lang="en-US" sz="2000" b="0" strike="noStrike" spc="-1">
              <a:solidFill>
                <a:srgbClr val="000000"/>
              </a:solidFill>
              <a:latin typeface="Arial"/>
            </a:endParaRPr>
          </a:p>
        </p:txBody>
      </p:sp>
      <p:sp>
        <p:nvSpPr>
          <p:cNvPr id="15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数据分析</a:t>
            </a:r>
            <a:endParaRPr lang="en-US" sz="3000" b="0" strike="noStrike" spc="-1">
              <a:solidFill>
                <a:srgbClr val="000000"/>
              </a:solidFill>
              <a:latin typeface="Arial"/>
            </a:endParaRPr>
          </a:p>
        </p:txBody>
      </p:sp>
      <p:sp>
        <p:nvSpPr>
          <p:cNvPr id="15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智能化农业收割机械的技术应用</a:t>
            </a:r>
            <a:endParaRPr lang="en-US" sz="3500" b="0" strike="noStrike" spc="-1">
              <a:solidFill>
                <a:srgbClr val="000000"/>
              </a:solidFill>
              <a:latin typeface="Arial"/>
            </a:endParaRPr>
          </a:p>
        </p:txBody>
      </p:sp>
      <p:sp>
        <p:nvSpPr>
          <p:cNvPr id="15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智能化农业收割机械集成了传感器、人工智能、无人驾驶和云计算等先进技术，实现了农业生产的智能化和自动化。这些技术的应用极大地提高了农业生产的效率和质量，为农民带来更多的经济收益。</a:t>
            </a:r>
            <a:endParaRPr lang="en-US" sz="2500" b="0" strike="noStrike" spc="-1">
              <a:solidFill>
                <a:srgbClr val="000000"/>
              </a:solidFill>
              <a:latin typeface="Arial"/>
            </a:endParaRPr>
          </a:p>
        </p:txBody>
      </p:sp>
      <p:sp>
        <p:nvSpPr>
          <p:cNvPr id="15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智能化农业收割机械的优势</a:t>
            </a:r>
            <a:endParaRPr lang="en-US" sz="3600" b="0" strike="noStrike" spc="-1">
              <a:solidFill>
                <a:schemeClr val="dk1"/>
              </a:solidFill>
              <a:latin typeface="Arial"/>
            </a:endParaRPr>
          </a:p>
        </p:txBody>
      </p:sp>
      <p:sp>
        <p:nvSpPr>
          <p:cNvPr id="15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提高农业生产效率</a:t>
            </a:r>
            <a:endParaRPr lang="en-US" sz="3600" b="0" strike="noStrike" spc="-1">
              <a:solidFill>
                <a:schemeClr val="dk1"/>
              </a:solidFill>
              <a:latin typeface="Arial"/>
            </a:endParaRPr>
          </a:p>
        </p:txBody>
      </p:sp>
      <p:sp>
        <p:nvSpPr>
          <p:cNvPr id="16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智能化农业收割机械快速作业</a:t>
            </a:r>
            <a:endParaRPr lang="en-US" sz="1500" b="0" strike="noStrike" spc="-1">
              <a:solidFill>
                <a:srgbClr val="000000"/>
              </a:solidFill>
              <a:latin typeface="Arial"/>
            </a:endParaRPr>
          </a:p>
        </p:txBody>
      </p:sp>
      <p:sp>
        <p:nvSpPr>
          <p:cNvPr id="16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作业效率提升</a:t>
            </a:r>
            <a:endParaRPr lang="en-US" sz="2200" b="0" strike="noStrike" spc="-1">
              <a:solidFill>
                <a:srgbClr val="000000"/>
              </a:solidFill>
              <a:latin typeface="Arial"/>
            </a:endParaRPr>
          </a:p>
        </p:txBody>
      </p:sp>
      <p:sp>
        <p:nvSpPr>
          <p:cNvPr id="16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作业过程中无需长时间等待</a:t>
            </a:r>
            <a:endParaRPr lang="en-US" sz="1500" b="0" strike="noStrike" spc="-1">
              <a:solidFill>
                <a:srgbClr val="000000"/>
              </a:solidFill>
              <a:latin typeface="Arial"/>
            </a:endParaRPr>
          </a:p>
        </p:txBody>
      </p:sp>
      <p:sp>
        <p:nvSpPr>
          <p:cNvPr id="16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减少等待时间</a:t>
            </a:r>
            <a:endParaRPr lang="en-US" sz="2200" b="0" strike="noStrike" spc="-1">
              <a:solidFill>
                <a:srgbClr val="000000"/>
              </a:solidFill>
              <a:latin typeface="Arial"/>
            </a:endParaRPr>
          </a:p>
        </p:txBody>
      </p:sp>
      <p:sp>
        <p:nvSpPr>
          <p:cNvPr id="16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可适应不同农作物的收割需求</a:t>
            </a:r>
            <a:endParaRPr lang="en-US" sz="1500" b="0" strike="noStrike" spc="-1">
              <a:solidFill>
                <a:srgbClr val="000000"/>
              </a:solidFill>
              <a:latin typeface="Arial"/>
            </a:endParaRPr>
          </a:p>
        </p:txBody>
      </p:sp>
      <p:sp>
        <p:nvSpPr>
          <p:cNvPr id="16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多功能性</a:t>
            </a:r>
            <a:endParaRPr lang="en-US" sz="2200" b="0" strike="noStrike" spc="-1">
              <a:solidFill>
                <a:srgbClr val="000000"/>
              </a:solidFill>
              <a:latin typeface="Arial"/>
            </a:endParaRPr>
          </a:p>
        </p:txBody>
      </p:sp>
      <p:sp>
        <p:nvSpPr>
          <p:cNvPr id="16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减少人力成本</a:t>
            </a:r>
            <a:endParaRPr lang="en-US" sz="3500" b="0" strike="noStrike" spc="-1">
              <a:solidFill>
                <a:srgbClr val="000000"/>
              </a:solidFill>
              <a:latin typeface="Arial"/>
            </a:endParaRPr>
          </a:p>
        </p:txBody>
      </p:sp>
      <p:sp>
        <p:nvSpPr>
          <p:cNvPr id="17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智能化农业收割机械的使用大大减少了传统农业收割作业中所需的人力成本。通过自动化的操作，节约了人力资源，也降低了人为错误的风险。</a:t>
            </a:r>
            <a:endParaRPr lang="en-US" sz="2500" b="0" strike="noStrike" spc="-1">
              <a:solidFill>
                <a:srgbClr val="000000"/>
              </a:solidFill>
              <a:latin typeface="Arial"/>
            </a:endParaRPr>
          </a:p>
        </p:txBody>
      </p:sp>
      <p:sp>
        <p:nvSpPr>
          <p:cNvPr id="17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节约能源</a:t>
            </a:r>
            <a:endParaRPr lang="en-US" sz="2200" b="0" strike="noStrike" spc="-1">
              <a:solidFill>
                <a:srgbClr val="000000"/>
              </a:solidFill>
              <a:latin typeface="Arial"/>
            </a:endParaRPr>
          </a:p>
        </p:txBody>
      </p:sp>
      <p:sp>
        <p:nvSpPr>
          <p:cNvPr id="17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采用先进技术，节约能源消耗</a:t>
            </a:r>
            <a:endParaRPr lang="en-US" sz="1500" b="0" strike="noStrike" spc="-1">
              <a:solidFill>
                <a:srgbClr val="000000"/>
              </a:solidFill>
              <a:latin typeface="Arial"/>
            </a:endParaRPr>
          </a:p>
        </p:txBody>
      </p:sp>
      <p:sp>
        <p:nvSpPr>
          <p:cNvPr id="17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减少土地损耗</a:t>
            </a:r>
            <a:endParaRPr lang="en-US" sz="2200" b="0" strike="noStrike" spc="-1">
              <a:solidFill>
                <a:srgbClr val="000000"/>
              </a:solidFill>
              <a:latin typeface="Arial"/>
            </a:endParaRPr>
          </a:p>
        </p:txBody>
      </p:sp>
      <p:sp>
        <p:nvSpPr>
          <p:cNvPr id="17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避免传统收割对土地的破坏</a:t>
            </a:r>
            <a:endParaRPr lang="en-US" sz="1500" b="0" strike="noStrike" spc="-1">
              <a:solidFill>
                <a:srgbClr val="000000"/>
              </a:solidFill>
              <a:latin typeface="Arial"/>
            </a:endParaRPr>
          </a:p>
        </p:txBody>
      </p:sp>
      <p:sp>
        <p:nvSpPr>
          <p:cNvPr id="17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降低噪音污染</a:t>
            </a:r>
            <a:endParaRPr lang="en-US" sz="2200" b="0" strike="noStrike" spc="-1">
              <a:solidFill>
                <a:srgbClr val="000000"/>
              </a:solidFill>
              <a:latin typeface="Arial"/>
            </a:endParaRPr>
          </a:p>
        </p:txBody>
      </p:sp>
      <p:sp>
        <p:nvSpPr>
          <p:cNvPr id="18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机械作业过程更加安静，减少噪音污染</a:t>
            </a:r>
            <a:endParaRPr lang="en-US" sz="1500" b="0" strike="noStrike" spc="-1">
              <a:solidFill>
                <a:srgbClr val="000000"/>
              </a:solidFill>
              <a:latin typeface="Arial"/>
            </a:endParaRPr>
          </a:p>
        </p:txBody>
      </p:sp>
      <p:sp>
        <p:nvSpPr>
          <p:cNvPr id="18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环境友好</a:t>
            </a:r>
            <a:endParaRPr lang="en-US" sz="3600" b="0" strike="noStrike" spc="-1">
              <a:solidFill>
                <a:schemeClr val="dk1"/>
              </a:solidFill>
              <a:latin typeface="Arial"/>
            </a:endParaRPr>
          </a:p>
        </p:txBody>
      </p:sp>
      <p:sp>
        <p:nvSpPr>
          <p:cNvPr id="18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减少化学农药使用</a:t>
            </a:r>
            <a:endParaRPr lang="en-US" sz="2200" b="0" strike="noStrike" spc="-1">
              <a:solidFill>
                <a:srgbClr val="000000"/>
              </a:solidFill>
              <a:latin typeface="Arial"/>
            </a:endParaRPr>
          </a:p>
        </p:txBody>
      </p:sp>
      <p:sp>
        <p:nvSpPr>
          <p:cNvPr id="18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智能机械可以精准作业，减少农药使用</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提高作业质量</a:t>
            </a:r>
            <a:endParaRPr lang="en-US" sz="3600" b="0" strike="noStrike" spc="-1">
              <a:solidFill>
                <a:schemeClr val="dk1"/>
              </a:solidFill>
              <a:latin typeface="Arial"/>
            </a:endParaRPr>
          </a:p>
        </p:txBody>
      </p:sp>
      <p:sp>
        <p:nvSpPr>
          <p:cNvPr id="18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智能化农业收割机械结合先进技术，能够提高作业的精度和质量。自动化控制系统确保作业过程稳定，并能在不同环境下保持一致的作业品质。</a:t>
            </a:r>
            <a:endParaRPr lang="en-US" sz="2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https://d.book118.com/398074053010006050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115</Paragraphs>
  <Slides>20</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智能化农业收割机械的研究与应用</vt:lpstr>
      <vt:lpstr>目录</vt:lpstr>
      <vt:lpstr>第一章 智能化农业收割机械的发展历程</vt:lpstr>
      <vt:lpstr> </vt:lpstr>
      <vt:lpstr>智能化农业收割机械的发展历程</vt:lpstr>
      <vt:lpstr>智能化农业收割机械的技术特点</vt:lpstr>
      <vt:lpstr>智能化农业收割机械的应用领域</vt:lpstr>
      <vt:lpstr>智能化农业收割机械的未来展望</vt:lpstr>
      <vt:lpstr>第2章 智能化农业收割机械的技术原理</vt:lpstr>
      <vt:lpstr>传感器技术在智能农业中的应用</vt:lpstr>
      <vt:lpstr>人工智能技术在农业机械中的应用</vt:lpstr>
      <vt:lpstr>无人驾驶技术在农业机械中的应用</vt:lpstr>
      <vt:lpstr>云计算技术在农业机械中的应用</vt:lpstr>
      <vt:lpstr> </vt:lpstr>
      <vt:lpstr>第3章 智能化农业收割机械的优势</vt:lpstr>
      <vt:lpstr>提高农业生产效率</vt:lpstr>
      <vt:lpstr> </vt:lpstr>
      <vt:lpstr>环境友好</vt:lpstr>
      <vt:lpstr>提高作业质量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2024-09-29T14:20:16.955</cp:lastPrinted>
  <dcterms:created xsi:type="dcterms:W3CDTF">2024-09-29T06:20:16Z</dcterms:created>
  <dcterms:modified xsi:type="dcterms:W3CDTF">2024-09-29T06:20:18Z</dcterms:modified>
</cp:coreProperties>
</file>