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F1097-99CA-4B64-869C-7D77D5EFB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83C4E-1710-4BF7-991C-C59AA0C59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0FAD4-A26D-4333-B2F9-101C252BE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C7DF4A-2FA4-4901-A505-541E56E9D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384415-4EF1-4252-8485-4E735C1B0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771835-1D64-47DE-8EC8-AC42AAD85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336642-C6E3-4958-A839-39D2CFF3C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474E7F-053C-4B38-8839-BFB26720D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DBD66E-1980-4D47-999C-7E096A382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AC465-DBBE-4923-8AD9-556D27C5B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F6C70-02C3-4847-A7E6-A59F88FC3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7411210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外植体无菌接种课件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758" cy="24822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79878" cy="3608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1182014"/>
            <a:ext cx="5295900" cy="4686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外植体无菌接种概述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外植体的准备和处理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无菌接种技术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接种后的培养和管理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问题与故障排除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实验案例与操作实践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4231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外植体无菌接种概述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200" y="2004974"/>
            <a:ext cx="2543600" cy="33649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45927" y="538925"/>
            <a:ext cx="7900145" cy="13118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11" r="161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外植体无菌接种是一种在无菌条件下，将外植体（通常是植物组织或器官）接种到适宜的培养基上，以促进其生长和再生的技术。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外植体无菌接种的主要目的是获得无菌的外植体组织，为后续的实验和研究提供材料。通过无菌接种，可以有效避免外源微生物的污染，保证实验的准确性和可靠性。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无菌环境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外植体无菌接种的首要原理是创造一个无菌的操作环境。这通常通过在超净工作台或无菌室内进行操作，并使用高压蒸汽灭菌器对所需器械和培养基进行灭菌来实现。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外植体无菌接种的原理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外植体选择</a:t>
            </a:r>
          </a:p>
        </p:txBody>
      </p:sp>
      <p:sp>
        <p:nvSpPr>
          <p:cNvPr id="32" name="AutoShape 32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选择适合的无菌外植体是接种成功的关键。通常选择生长旺盛、无病虫害的植物组织或器官作为外植体，以提高接种后的生长和再生能力。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无菌操作</a:t>
            </a:r>
          </a:p>
        </p:txBody>
      </p:sp>
      <p:sp>
        <p:nvSpPr>
          <p:cNvPr id="38" name="AutoShape 38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在接种过程中，需要严格遵守无菌操作规程。这包括佩戴无菌手套、使用无菌器械、避免说话和咳嗽等可能引入微生物的行为。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植物组织培养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外植体无菌接种是植物组织培养技术中的关键步骤。通过无菌接种，可以获得无菌的外植体，进而在适宜的培养基上进行培养，研究植物的生长发育、次生代谢等过程。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外植体无菌接种的应用范围</a:t>
            </a:r>
          </a:p>
        </p:txBody>
      </p:sp>
      <p:sp>
        <p:nvSpPr>
          <p:cNvPr id="30" name="AutoShape 30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3" name="TextBox 33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遗传转化研究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在植物遗传转化研究中，外植体无菌接种常用于将含有目标基因的载体导入植物细胞。通过无菌接种技术，可以有效提高遗传转化的效率和成功率。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8" name="TextBox 38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生物工程育种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生物工程育种是利用生物技术手段改良作物品种的方法。外植体无菌接种在生物工程育种中可用于繁殖优良品种、创建突变体库等，为作物育种提供丰富的材料和技术支持。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4231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外植体的准备和处理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200" y="2004974"/>
            <a:ext cx="2543600" cy="33649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45927" y="538925"/>
            <a:ext cx="7900145" cy="13118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选择健康、无病虫害、具有代表性的植物组织作为外植体。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多样性考虑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77" r="1677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生理状态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958" b="12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从不同的生长阶段、部位或环境下采集外植体，以增加培养物的遗传多样性。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选择生理状态活跃的植物组织，有利于培养过程中的生长和分化。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外植体的选择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根据植物的生长周期和季节，选择适当的采集时间，避免在病虫害高发期采集。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采集时间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使用锋利、无菌的剪刀或刀片进行采集，确保切口平整、不损伤周围组织。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采集工具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根据需要和实际情况，采集足够数量的外植体，以备后续处理和接种。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采集数量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外植体的采集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99" r="16699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226" y="142703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外植体的清洗和消毒</a:t>
            </a:r>
          </a:p>
        </p:txBody>
      </p:sp>
      <p:sp>
        <p:nvSpPr>
          <p:cNvPr id="24" name="AutoShape 24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将采集的外植体立即放入无菌水中，用软毛刷轻轻刷去表面杂质，然后用无菌水反复冲洗数次。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清洗方法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873179" y="164120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消毒剂选择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消毒时间</a:t>
            </a:r>
          </a:p>
        </p:txBody>
      </p:sp>
      <p:sp>
        <p:nvSpPr>
          <p:cNvPr id="34" name="AutoShape 34"/>
          <p:cNvSpPr/>
          <p:nvPr/>
        </p:nvSpPr>
        <p:spPr>
          <a:xfrm>
            <a:off x="7873179" y="4172757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无菌操作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根据外植体的特性和实验要求，选择合适的消毒剂（如酒精、升汞等）对外植体进行表面消毒。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严格控制消毒时间，既要确保消毒效果，又要避免消毒剂对外植体造成过度伤害。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在清洗和消毒过程中，始终保持无菌操作，避免外源性污染。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https://d.book118.com/398074112104006023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2024-08-30T08:44:56.103</cp:lastPrinted>
  <dcterms:created xsi:type="dcterms:W3CDTF">2024-08-30T00:44:56Z</dcterms:created>
  <dcterms:modified xsi:type="dcterms:W3CDTF">2024-08-30T00:44:57Z</dcterms:modified>
</cp:coreProperties>
</file>