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D1A1D-9B3D-4860-9AB2-B01366F39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BE022-4D2D-42F3-BB4E-12FA6CFC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345F9-A9C7-4F79-B410-0F5C1531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5C935-72C0-4541-8CB6-98A7716EA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D29191-B61C-4609-96BA-DA40A7D28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1CE983-3580-4F4D-B661-1092252E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3DB6A8-FEC9-44A8-83B9-78FA9C856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E21489-471A-471F-93F3-65CBB74DD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DFBC0C-5711-4048-9AC2-4AAF21B4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38B8D-6B5C-42F1-ACD9-6DF875F04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0CB27-6A42-4D16-A712-F6E19CA9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412401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安全人机工程学-人体测量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人体测量在安全人机工程学中的应用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人体测量数据的处理和分析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人体测量在安全人机工程学中的实践案例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人体测量的发展趋势和未来展望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人体测量数据可以为工作场所的安全设计提供依据，避免操作者因使用不合适的工具或设备而受伤，保障工作安全。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通过人体测量，可以了解操作者的身体尺寸和形态特征，从而设计出符合人体工效学的工具和设备，减少操作者的疲劳和不适，提高工作效率。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促进人机系统优化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人体测量是研究人机系统优化的重要手段之一，通过对人体尺寸、形态、力学等方面的测量和分析，可以为人机系统的优化提供科学依据。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181" r="101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人体测量是指通过测量人体各部位的尺寸、形态、质量、力学特性等参数，研究人体结构、功能和运动规律的科学。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在人机工程学中具有重要意义。首先，它可以为产品设计和制造提供人体尺寸数据，确保产品符合人体工效学要求。其次，人体测量可以为工作场所的安全设计提供依据，避免操作者因使用不合适的工具或设备而受伤。最后，人体测量还可以为人机系统的优化提供科学依据，提高人机系统的整体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人体测量的基础知识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76" r="155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人体外表面的测量点，如肩峰点、肘点等。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两个或两个以上测点之间的距离或角度，如身高、坐高等。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测量基准面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人体测量时所采用的基准平面，包括水平面、矢状面和额状面。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人体测量的基本术语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987" r="1198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对人体各部位尺寸进行测量，如长度、宽度、围度等。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对人体生理功能进行测量，如力量、耐力、反应时间等。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生理测量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对人体运动过程中的各种参数进行测量，如关节活动度、肌肉力量等。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运动测量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人体测量的分类和内容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75" r="103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直接测量法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间接测量法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三维扫描法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摄影测量法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人体测量的方法和工具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使用测量工具直接对人体进行测量，如使用卡尺、卷尺等。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使用三维扫描仪对人体进行全方位扫描，获取详细的三维数据。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通过测量与人体相关的物体或痕迹来推算人体尺寸，如通过测量脚印长度来推算身高。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使用摄影设备拍摄人体照片，然后通过图像处理技术获取人体尺寸数据。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人体测量在安全人机工程学中的应用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防止工作场所伤害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了解人体尺寸和形状可以帮助设计工作场所，以减少员工受伤的风险，例如避免狭窄的空间或危险的边缘。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根据人体测量数据优化工作场所布局，可以减少员工的疲劳和不适，从而提高工作效率。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确定工作空间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通过人体测量数据可以确定工作场所的最小空间需求，以确保员工能够自由移动并执行任务。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工作场所的人体测量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0143" b="30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座椅和工作台的人体测量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座椅设计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人体测量数据可用于设计符合人体工学原理的座椅，以提供足够的支撑和舒适度，减少长时间坐姿引起的疲劳和不适。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工作台高度和角度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根据人体测量数据调整工作台的高度和角度，可以使员工在工作时保持正确的姿势，减少肌肉骨骼疾病的风险。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工具和设备布局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了解人体尺寸和形状可以帮助合理布局工具和设备，使员工能够轻松够到和使用它们，提高工作效率和安全性。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根据人体测量数据设计手持工具的尺寸和形状，可以确保它们适合员工的手部尺寸和形状，减少使用时的疲劳和不适。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工具尺寸和形状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了解人体力量分布可以帮助设计手持工具的重量和平衡，使员工能够轻松使用它们，减少肌肉骨骼疾病的风险。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工具重量和平衡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人体测量数据可用于设计符合人体工学原理的工具手柄，以提供足够的握力和舒适度，减少长时间使用引起的疲劳和不适。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工具手柄设计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手持工具的人体测量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https://d.book118.com/398074124010006032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2024-09-09T06:55:50.432</cp:lastPrinted>
  <dcterms:created xsi:type="dcterms:W3CDTF">2024-09-08T22:55:50Z</dcterms:created>
  <dcterms:modified xsi:type="dcterms:W3CDTF">2024-09-08T22:55:52Z</dcterms:modified>
</cp:coreProperties>
</file>