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8FDE3-B26D-455E-AD9F-5E680D530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E2510-DF1F-4B9C-A0DE-E4D6EE453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5361B-AF96-4A9D-829B-AF77A779F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DA255-8C8B-4963-ACE6-BD22E23EE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EA7ACB-E623-4D48-8780-C96D73178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016C13-6491-46D5-ACEF-B8D270F13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F69D74-197D-43C6-B757-4A8A16F3B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18DD8-D7BD-4B2E-BACF-6BE129B16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44CC5-58E0-4A86-B898-708DD775E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F0EA4-A7FC-4A26-A1C8-0E67A2EB7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8533A-3D5D-4762-80CD-993A8598A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7414101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2023年财务bpo专员年终总结及年后展望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2023年财务BPO工作总结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财务BPO专员技能提升与成长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2024年财务BPO工作展望与计划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风险评估与应对策略制定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总结2023年财务BPO专员的工作成果，分析存在的问题，并提出改进措施，为2024年的工作提供参考。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随着公司业务的不断发展和壮大，财务BPO专员的工作量和工作难度也在不断增加。为了更好地完成工作任务，提高工作效率和质量，需要对2023年的工作进行总结和反思。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总结2023年财务BPO专员的工作成果，包括完成的任务、达成的目标、取得的业绩等。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提出针对性的改进措施和建议，包括优化工作流程、提高工作效率、加强团队协作等方面的措施。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分析工作中存在的问题和不足，包括工作效率、工作质量、团队协作等方面的问题。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2024年工作计划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展望2024年的工作计划和目标，包括重点任务、关键指标、时间节点等方面的计划。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2023年财务BPO工作总结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通过对公司现有财务流程进行全面梳理，发现并优化了多个流程环节，提高了财务处理效率。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完成公司财务流程梳理与优化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参与公司财务数字化转型项目，负责相关模块的设计与实施，实现了财务数据的自动化处理和报表生成。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实施财务数字化转型项目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协助外部审计机构对公司财务报表进行审计，确保公司财务报告的准确性和合规性。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完成年度财务审计工作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完成项目及任务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提出并实施多项财务流程优化建议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通过对公司财务流程的深入了解和分析，提出并实施了多项流程优化建议，提高了财务处理效率。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实现多个财务模块的数字化转型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参与并实施了多个财务模块的数字化转型项目，包括费用报销、发票管理、资金管理等，实现了财务数据的自动化处理和报表生成。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协助公司通过年度财务审计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协助外部审计机构对公司财务报表进行审计，确保公司财务报告的准确性和合规性，为公司顺利通过年度财务审计做出了贡献。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工作亮点及成果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7" b="2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4" b="11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遇到的问题及解决方案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遇到流程不顺畅问题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通过对公司现有财务流程进行全面梳理，发现并优化了多个流程环节，提高了财务处理效率。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遇到数字化转型技术难题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通过与技术团队紧密合作，共同研究并解决了多个数字化转型过程中的技术难题，实现了财务数据的自动化处理和报表生成。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遇到财务报表准确性问题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通过加强与业务部门的沟通与协作，及时发现并纠正了财务报表中的错误数据，确保了公司财务报告的准确性和合规性。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财务BPO专员技能提升与成长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深入了解行业知识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加强对所处行业的了解，包括财务、税务、法规等方面，为工作提供更全面的支持。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不断学习新知识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关注行业动态和最新技术，学习新知识，提高自己的专业素养和竞争力。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熟练掌握财务BPO流程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通过不断学习和实践，熟练掌握财务BPO的流程、规范和标准，提高工作效率和质量。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跨部门合作与协调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积极与其他部门进行合作和协调，确保工作顺利进行，提高整体工作效率。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积极与团队成员沟通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主动与团队成员进行沟通，分享工作经验和技巧，促进团队成员之间的协作和配合。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掌握有效的沟通技巧，包括倾听、表达、反馈等，提高沟通效率和效果。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https://d.book118.com/398074141016006040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2024-09-18T06:57:08.913</cp:lastPrinted>
  <dcterms:created xsi:type="dcterms:W3CDTF">2024-09-17T22:57:08Z</dcterms:created>
  <dcterms:modified xsi:type="dcterms:W3CDTF">2024-09-17T22:57:11Z</dcterms:modified>
</cp:coreProperties>
</file>