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C1C94-FC2E-4170-98E6-643A96793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1058E-2275-45FE-9C77-9F95D1E1A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FD443-C1D1-4E83-8346-C6C9E6A69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B50E3-7859-4D6A-BFE1-7BFA36168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56748A-79BF-449F-BE8B-179282ECD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E2BF23-3A2B-4BA3-BECB-0336929FE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3391F3-1DA4-43E8-AA07-354090B56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4BD55-356B-4199-90B3-7E3140F0D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9C43C-D51C-4B93-AF21-107381890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76960-196E-48AF-9689-8C63B39FC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2399B-2CD9-4BC4-B4E4-7076810B9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7500603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大学校园劳动教育活动方案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当前大学生普遍缺乏劳动意识，对劳动的认知和体验不足。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社会对大学生的综合素质要求不断提高，劳动教育成为教育体系中的重要组成部分。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大学校园作为教育场所，具有开展劳动教育活动的先天优势和责任。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增强大学生的劳动意识和劳动观念，培养其热爱劳动的习惯。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提高大学生的实践能力和动手能力，促进其全面发展。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培养大学生的团队合作精神和创新精神，提升其社会适应能力。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30" r="316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通过开展各种形式的劳动技能培训，如园艺、烹饪、木工等，让学生掌握一定的劳动技能，提高动手能力和实践能力。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劳动技能培训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可以采取线上和线下相结合的方式，如线上课程、线下实践等，同时可以邀请专业人士进行现场指导。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劳动技能培训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组织学生参与校园环境整治，如清理垃圾、修剪花草、粉刷墙壁等，培养学生的环保意识和公共意识。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可以采取班级或团队为单位，分工合作，同时可以设置奖励机制，激发学生的积极性和参与度。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校园环境整治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整治方式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校园环境整治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公益劳动活动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组织学生参与公益劳动活动，如社区服务、义务劳动等，培养学生的社会责任感和奉献精神。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可以与当地社区或公益组织合作，让学生参与到实际的服务中，同时可以设置评价机制，对学生的表现进行评估和反馈。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公益劳动活动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合理安排学生志愿者、教师指导人员，明确各自职责，确保活动顺利进行。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458" r="8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充分利用学校现有设施、场地、器材等资源，确保活动所需物资充足。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合理预算活动经费，控制成本，提高资金使用效益。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资源整合与调配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https://d.book118.com/398075006035006047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2024-09-28T11:49:48.528</cp:lastPrinted>
  <dcterms:created xsi:type="dcterms:W3CDTF">2024-09-28T03:49:48Z</dcterms:created>
  <dcterms:modified xsi:type="dcterms:W3CDTF">2024-09-28T03:49:50Z</dcterms:modified>
</cp:coreProperties>
</file>