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C24BA-3589-4EC8-9E15-2CC23963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B04D8-703C-4FCD-85FF-F7F03541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9A1F3-CA5C-4BD7-AFDD-F73FCED47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D0E5B-1523-46BB-B510-C217BCC7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3ACF2-7910-45A3-BE9A-E826B4EE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7F8EEE-CB02-4961-AA9E-C82B635B1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5B71A-D555-49F1-BC0C-D35F7897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34E7C-1E3B-4D04-8BA1-68F7BCF42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14300-AB1C-4A34-BC27-8156ABDA2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798C0-2B15-4F23-BC12-497076E8C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03202-A4FB-4E22-857E-812B209D2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5055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员工基本职业素质培训的核心原则和方法论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核心原则一：以岗位需求为导向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核心原则二：注重实践与应用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核心原则三：强调团队协作与沟通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核心原则四：关注员工个人发展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方法论一：采用系统化培训方法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方法论二：引入先进教学理念与技术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方法论三：建立有效评估与反馈机制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员工是企业形象的代表，优秀的员工职业素质能够展现企业的专业形象，提升企业的品牌价值和市场竞争力。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提升员工职业素养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通过培训使员工掌握基本的职业知识、技能和态度，提高员工的职业素养和综合能力，更好地适应企业发展的需要。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职业素质培训不仅有助于员工在职业生涯中取得更好的成绩，还能够提高员工的个人修养和综合素质，为员工的个人发展打下坚实的基础。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由于教育背景、工作经验和个人能力等因素的差异，员工的职业素质存在较大的差异，部分员工缺乏基本的职业素养和技能。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在现代企业中，团队协作能力是员工必备的职业素质之一。然而，部分员工缺乏团队协作精神，沟通能力不足，导致工作效率低下和团队氛围紧张。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应对挑战的能力不足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随着市场竞争的加剧和企业经营环境的变化，员工需要具备更强的应对挑战的能力。然而，部分员工在面对挑战时缺乏积极的态度和有效的应对方法，容易陷入消极情绪和职业倦怠。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职业道德意识淡漠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部分员工对职业道德缺乏正确的认识和态度，存在工作敷衍、缺乏责任心等现象，对企业的发展和形象造成了一定的负面影响。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员工职业素质现状及挑战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核心原则一：以岗位需求为导向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明确每个岗位的职责范围和工作内容，确保员工清楚自己的工作职责。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针对每个岗位，分析所需的专业技能、沟通协作能力、解决问题的能力等，为员工培训提供方向。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分析技能要求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明确岗位职责与技能要求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根据岗位职责和技能要求，建立岗位胜任力模型，包括知识、技能、态度等多个维度。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通过面试、笔试、实操等方式，评估员工在胜任力模型各个方面的表现，找出员工的优势和不足。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分析岗位胜任力模型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评估员工胜任力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建立胜任力模型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结合员工的实际情况和培训内容的特点，采用线上课程、线下培训、实践操作等多种培训方式，提高培训效果。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针对员工不足制定培训计划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根据员工在胜任力评估中的表现，制定个性化的培训计划，帮助员工提升不足之处。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培训内容与岗位需求紧密结合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确保培训内容与岗位需求紧密相关，提高培训的针对性和实效性。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核心原则二：注重实践与应用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提供必要的职业素质理论知识，帮助员工建立正确的职业观念和行为准则。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鼓励员工将所学理论应用于实际工作中，通过实践不断加深对职业素质的理解和掌握。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通过剖析典型案例，引导员工分析、思考和解决问题，提高应对实际工作的能力。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组织模拟工作场景，让员工在模拟环境中进行角色扮演和实战演练，提高应对突发情况和解决实际问题的能力。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案例分析与模拟演练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鼓励员工积极参与公司的实际项目，从项目中锻炼和提升自己的职业素质。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组织员工分享参与项目的经验和教训，促进团队成员之间的交流和学习，共同提高职业素质水平。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鼓励员工参与实际项目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核心原则三：强调团队协作与沟通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培训中需不断强调团队的共同目标，使员工明白个人和团队目标之间的关系，形成共同奋斗的合力。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促进信任与尊重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培养协作技能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营造一个相互信任与尊重的团队氛围，使员工愿意分享知识和经验，共同解决问题。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通过团队建设活动、角色扮演等培训方法，提高员工的协作技能，如倾听、表达、反馈等。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培养团队合作意识与技能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加强跨部门沟通与协作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打破部门壁垒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鼓励员工跨部门交流与合作，打破部门间的信息壁垒，促进资源共享。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强化跨部门沟通技能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培训员工如何与不同部门进行有效沟通，包括沟通技巧、协商能力等。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实施跨部门项目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通过实施跨部门项目，让员工在实践中体会跨部门协作的重要性，并提升协作能力。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公平激励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根据团队成员的贡献和业绩，给予相应的奖励和晋升机会，营造公平竞争的氛围。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鼓励团队成员提出创新性想法和解决方案，对优秀的创新成果给予认可和奖励，激发团队的创新活力。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设定明确的团队目标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设立具体、可衡量的团队目标，使团队成员有明确的奋斗方向。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建立有效团队激励机制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https://d.book118.com/398075055117006026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2024-09-04T05:55:57.894</cp:lastPrinted>
  <dcterms:created xsi:type="dcterms:W3CDTF">2024-09-03T21:55:57Z</dcterms:created>
  <dcterms:modified xsi:type="dcterms:W3CDTF">2024-09-03T21:56:00Z</dcterms:modified>
</cp:coreProperties>
</file>