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A339CD-8D7E-4D63-A4D7-753C1C8710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AB5649-1479-45B2-A558-F59D8EEE61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A6E75B-2B56-4FB6-84AF-D31A19AD57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12FF1B-E8A1-4576-B8DF-193AE7E563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A42C9D-4E26-48B3-8F5A-4A760D0A94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72B962-0303-42E2-BCD8-7F670CA8FD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4135A3-12E7-4344-8D2D-8EE8DF96D7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9A5E73-A85F-4BF0-B147-144550DC19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69141C-E3AB-4330-8A5A-2E044F03B7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F1BB6E-3884-4CC9-8BAF-76C699602D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4FB852-6510-433F-B88A-F762459F12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07606401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人工智能在农业中的作物病虫害监测</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病虫害监测技术现状分析。
 利用图像识别技术实现病虫害识别。
 病虫害信息采集与数据处理技术研究。
 病虫害预警系统构建与应用研究。
 农业病虫害防治系统优化策略研究。
 基于无人机遥感技术的病虫害监测研究。
 病虫害智能检测系统集成研究。
 病虫害监测系统智能化与应用研究。</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病虫害监测技术现状分析。</a:t>
            </a:r>
          </a:p>
        </p:txBody>
      </p:sp>
      <p:sp>
        <p:nvSpPr>
          <p:cNvPr id="3" name="Subtitle 2"/>
          <p:cNvSpPr>
            <a:spLocks noGrp="1"/>
          </p:cNvSpPr>
          <p:nvPr>
            <p:ph type="subTitle" idx="1"/>
          </p:nvPr>
        </p:nvSpPr>
        <p:spPr/>
        <p:txBody>
          <a:bodyPr/>
          <a:lstStyle/>
          <a:p>
            <a:r>
              <a:t>人工智能在农业中的作物病虫害监测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病虫害监测技术现状分析。</a:t>
            </a:r>
          </a:p>
        </p:txBody>
      </p:sp>
      <p:sp>
        <p:nvSpPr>
          <p:cNvPr id="3" name="Text Placeholder 2"/>
          <p:cNvSpPr>
            <a:spLocks noGrp="1"/>
          </p:cNvSpPr>
          <p:nvPr>
            <p:ph type="body" idx="1"/>
          </p:nvPr>
        </p:nvSpPr>
        <p:spPr/>
        <p:txBody>
          <a:bodyPr/>
          <a:lstStyle/>
          <a:p>
            <a:r>
              <a:t>遥感技术：</a:t>
            </a:r>
          </a:p>
        </p:txBody>
      </p:sp>
      <p:sp>
        <p:nvSpPr>
          <p:cNvPr id="4" name="Content Placeholder 3"/>
          <p:cNvSpPr>
            <a:spLocks noGrp="1"/>
          </p:cNvSpPr>
          <p:nvPr>
            <p:ph sz="half" idx="2"/>
          </p:nvPr>
        </p:nvSpPr>
        <p:spPr/>
        <p:txBody>
          <a:bodyPr/>
          <a:lstStyle/>
          <a:p>
            <a:r>
              <a:t>1. 遥感技术是利用装载在移动载体（例如卫星、飞机、无人机）上的传感器，对地球表面进行非接触式测量和记录信息的获取技术。</a:t>
            </a:r>
          </a:p>
          <a:p>
            <a:r>
              <a:t>2. 遥感技术在农业病虫害监测中主要用于获取农作物的长势、病害分布、虫害密度等信息，为农作物病虫害监测提供数据支持。</a:t>
            </a:r>
          </a:p>
          <a:p>
            <a:r>
              <a:t>3. 遥感技术具有大范围、高分辨率、多光谱等特点，能够快速获取农作物的遥感图像，并从中提取农作物的长势、病害分布、虫害密度等信息。</a:t>
            </a:r>
          </a:p>
        </p:txBody>
      </p:sp>
      <p:sp>
        <p:nvSpPr>
          <p:cNvPr id="5" name="Text Placeholder 4"/>
          <p:cNvSpPr>
            <a:spLocks noGrp="1"/>
          </p:cNvSpPr>
          <p:nvPr>
            <p:ph type="body" idx="3"/>
          </p:nvPr>
        </p:nvSpPr>
        <p:spPr/>
        <p:txBody>
          <a:bodyPr/>
          <a:lstStyle/>
          <a:p>
            <a:r>
              <a:t>图像处理技术：</a:t>
            </a:r>
          </a:p>
        </p:txBody>
      </p:sp>
      <p:sp>
        <p:nvSpPr>
          <p:cNvPr id="6" name="Content Placeholder 5"/>
          <p:cNvSpPr>
            <a:spLocks noGrp="1"/>
          </p:cNvSpPr>
          <p:nvPr>
            <p:ph sz="half" idx="4"/>
          </p:nvPr>
        </p:nvSpPr>
        <p:spPr/>
        <p:txBody>
          <a:bodyPr/>
          <a:lstStyle/>
          <a:p>
            <a:r>
              <a:t>1. 图像处理技术是利用计算机对图像进行分析和处理的技术，包括图像增强、图像分割、图像分类等。</a:t>
            </a:r>
          </a:p>
          <a:p>
            <a:r>
              <a:t>2. 图像处理技术在农业病虫害监测中主要用于对农作物的遥感图像进行处理，提取农作物的长势、病害分布、虫害密度等信息。</a:t>
            </a:r>
          </a:p>
          <a:p>
            <a:r>
              <a:t>3. 图像处理技术能够提高遥感图像的分辨率、对比度和亮度，并从中提取农作物的长势、病害分布、虫害密度等信息，为农作物病虫害监测提供数据支持。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病虫害监测技术现状分析。</a:t>
            </a:r>
          </a:p>
        </p:txBody>
      </p:sp>
      <p:sp>
        <p:nvSpPr>
          <p:cNvPr id="3" name="Content Placeholder 2"/>
          <p:cNvSpPr>
            <a:spLocks noGrp="1"/>
          </p:cNvSpPr>
          <p:nvPr>
            <p:ph sz="half" idx="2"/>
          </p:nvPr>
        </p:nvSpPr>
        <p:spPr/>
        <p:txBody>
          <a:bodyPr/>
          <a:lstStyle/>
          <a:p>
            <a:r>
              <a:t>1. 人工智能技术是使计算机或机器人能够像人一样进行思考、行动的技术，包括机器学习、深度学习、自然语言处理等。</a:t>
            </a:r>
          </a:p>
          <a:p>
            <a:r>
              <a:t>2. 人工智能技术在农业病虫害监测中主要用于对农作物的长势、病害分布、虫害密度等信息进行分析和处理，并做出智能决策。</a:t>
            </a:r>
          </a:p>
          <a:p>
            <a:r>
              <a:t>3. 人工智能技术能够提高农作物病虫害监测的准确率和效率，并为农作物病虫害监测提供智能决策支持。</a:t>
            </a:r>
          </a:p>
        </p:txBody>
      </p:sp>
      <p:sp>
        <p:nvSpPr>
          <p:cNvPr id="4" name="Text Placeholder 3"/>
          <p:cNvSpPr>
            <a:spLocks noGrp="1"/>
          </p:cNvSpPr>
          <p:nvPr>
            <p:ph type="body" idx="3"/>
          </p:nvPr>
        </p:nvSpPr>
        <p:spPr/>
        <p:txBody>
          <a:bodyPr/>
          <a:lstStyle/>
          <a:p>
            <a:r>
              <a:t>物联网技术：</a:t>
            </a:r>
          </a:p>
        </p:txBody>
      </p:sp>
      <p:sp>
        <p:nvSpPr>
          <p:cNvPr id="5" name="Content Placeholder 4"/>
          <p:cNvSpPr>
            <a:spLocks noGrp="1"/>
          </p:cNvSpPr>
          <p:nvPr>
            <p:ph sz="half" idx="4"/>
          </p:nvPr>
        </p:nvSpPr>
        <p:spPr/>
        <p:txBody>
          <a:bodyPr/>
          <a:lstStyle/>
          <a:p>
            <a:r>
              <a:t>1. 物联网技术是将物理世界和虚拟世界相连接的技术，包括传感器、通信技术、数据分析等。</a:t>
            </a:r>
          </a:p>
          <a:p>
            <a:r>
              <a:t>2. 物联网技术在农业病虫害监测中主要用于采集农作物的长势、病害分布、虫害密度等信息，并将其传输到服务器进行分析和处理。</a:t>
            </a:r>
          </a:p>
          <a:p>
            <a:r>
              <a:t>3. 物联网技术能够实现农作物病虫害监测的实时性和自动化，为农作物病虫害监测提供数据支持。</a:t>
            </a:r>
          </a:p>
        </p:txBody>
      </p:sp>
      <p:sp>
        <p:nvSpPr>
          <p:cNvPr id="6" name="Text Placeholder 5"/>
          <p:cNvSpPr>
            <a:spLocks noGrp="1"/>
          </p:cNvSpPr>
          <p:nvPr>
            <p:ph type="body" idx="1"/>
          </p:nvPr>
        </p:nvSpPr>
        <p:spPr/>
        <p:txBody>
          <a:bodyPr/>
          <a:lstStyle/>
          <a:p>
            <a:r>
              <a:t>人工智能技术：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病虫害监测技术现状分析。</a:t>
            </a:r>
          </a:p>
        </p:txBody>
      </p:sp>
      <p:sp>
        <p:nvSpPr>
          <p:cNvPr id="3" name="Text Placeholder 2"/>
          <p:cNvSpPr>
            <a:spLocks noGrp="1"/>
          </p:cNvSpPr>
          <p:nvPr>
            <p:ph type="body" idx="1"/>
          </p:nvPr>
        </p:nvSpPr>
        <p:spPr/>
        <p:txBody>
          <a:bodyPr/>
          <a:lstStyle/>
          <a:p>
            <a:r>
              <a:t>大数据技术：</a:t>
            </a:r>
          </a:p>
        </p:txBody>
      </p:sp>
      <p:sp>
        <p:nvSpPr>
          <p:cNvPr id="4" name="Content Placeholder 3"/>
          <p:cNvSpPr>
            <a:spLocks noGrp="1"/>
          </p:cNvSpPr>
          <p:nvPr>
            <p:ph sz="half" idx="2"/>
          </p:nvPr>
        </p:nvSpPr>
        <p:spPr/>
        <p:txBody>
          <a:bodyPr/>
          <a:lstStyle/>
          <a:p>
            <a:r>
              <a:t>1. 大数据技术是对大量数据进行存储、管理、分析和处理的技术，包括数据采集、数据存储、数据清洗、数据分析等。</a:t>
            </a:r>
          </a:p>
          <a:p>
            <a:r>
              <a:t>2. 大数据技术在农业病虫害监测中主要用于存储和分析农作物的长势、病害分布、虫害密度等信息，并从中提取有价值的信息。</a:t>
            </a:r>
          </a:p>
          <a:p>
            <a:r>
              <a:t>3. 大数据技术能够帮助农作物病虫害监测人员发现农作物病虫害的规律，并为农作物病虫害监测提供决策支持。</a:t>
            </a:r>
          </a:p>
        </p:txBody>
      </p:sp>
      <p:sp>
        <p:nvSpPr>
          <p:cNvPr id="5" name="Text Placeholder 4"/>
          <p:cNvSpPr>
            <a:spLocks noGrp="1"/>
          </p:cNvSpPr>
          <p:nvPr>
            <p:ph type="body" idx="3"/>
          </p:nvPr>
        </p:nvSpPr>
        <p:spPr/>
        <p:txBody>
          <a:bodyPr/>
          <a:lstStyle/>
          <a:p>
            <a:r>
              <a:t>云计算技术：</a:t>
            </a:r>
          </a:p>
        </p:txBody>
      </p:sp>
      <p:sp>
        <p:nvSpPr>
          <p:cNvPr id="6" name="Content Placeholder 5"/>
          <p:cNvSpPr>
            <a:spLocks noGrp="1"/>
          </p:cNvSpPr>
          <p:nvPr>
            <p:ph sz="half" idx="4"/>
          </p:nvPr>
        </p:nvSpPr>
        <p:spPr/>
        <p:txBody>
          <a:bodyPr/>
          <a:lstStyle/>
          <a:p>
            <a:r>
              <a:t>1. 云计算技术是将计算任务分布在多个计算机上并行执行的技术，包括虚拟化、负载均衡、分布式存储等。</a:t>
            </a:r>
          </a:p>
          <a:p>
            <a:r>
              <a:t>2. 云计算技术在农业病虫害监测中主要用于存储和处理农作物的长势、病害分布、虫害密度等信息，并为农作物病虫害监测提供计算支持。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利用图像识别技术实现病虫害识别。</a:t>
            </a:r>
          </a:p>
        </p:txBody>
      </p:sp>
      <p:sp>
        <p:nvSpPr>
          <p:cNvPr id="3" name="Subtitle 2"/>
          <p:cNvSpPr>
            <a:spLocks noGrp="1"/>
          </p:cNvSpPr>
          <p:nvPr>
            <p:ph type="subTitle" idx="1"/>
          </p:nvPr>
        </p:nvSpPr>
        <p:spPr/>
        <p:txBody>
          <a:bodyPr/>
          <a:lstStyle/>
          <a:p>
            <a:r>
              <a:t>人工智能在农业中的作物病虫害监测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利用图像识别技术实现病虫害识别。</a:t>
            </a:r>
          </a:p>
        </p:txBody>
      </p:sp>
      <p:sp>
        <p:nvSpPr>
          <p:cNvPr id="3" name="Content Placeholder 2"/>
          <p:cNvSpPr>
            <a:spLocks noGrp="1"/>
          </p:cNvSpPr>
          <p:nvPr>
            <p:ph sz="half" idx="2"/>
          </p:nvPr>
        </p:nvSpPr>
        <p:spPr/>
        <p:txBody>
          <a:bodyPr/>
          <a:lstStyle/>
          <a:p>
            <a:r>
              <a:t>1. 图像识别技术能够通过对图像的特征提取和分析，识别图像中的病虫害。</a:t>
            </a:r>
          </a:p>
          <a:p>
            <a:r>
              <a:t>2. 图像识别技术具有较高的精度和速度，能够快速准确地识别病虫害。</a:t>
            </a:r>
          </a:p>
          <a:p>
            <a:r>
              <a:t>3. 图像识别技术能够应用于各种农业场景，如田间、温室、果园等，实现病虫害的实时监测。</a:t>
            </a:r>
          </a:p>
        </p:txBody>
      </p:sp>
      <p:sp>
        <p:nvSpPr>
          <p:cNvPr id="4" name="Text Placeholder 3"/>
          <p:cNvSpPr>
            <a:spLocks noGrp="1"/>
          </p:cNvSpPr>
          <p:nvPr>
            <p:ph type="body" idx="3"/>
          </p:nvPr>
        </p:nvSpPr>
        <p:spPr/>
        <p:txBody>
          <a:bodyPr/>
          <a:lstStyle/>
          <a:p>
            <a:r>
              <a:t>图像识别技术的优势</a:t>
            </a:r>
          </a:p>
        </p:txBody>
      </p:sp>
      <p:sp>
        <p:nvSpPr>
          <p:cNvPr id="5" name="Content Placeholder 4"/>
          <p:cNvSpPr>
            <a:spLocks noGrp="1"/>
          </p:cNvSpPr>
          <p:nvPr>
            <p:ph sz="half" idx="4"/>
          </p:nvPr>
        </p:nvSpPr>
        <p:spPr/>
        <p:txBody>
          <a:bodyPr/>
          <a:lstStyle/>
          <a:p>
            <a:r>
              <a:t>1. 图像识别技术具有非接触性、无损性、快速性和高精度等优点。</a:t>
            </a:r>
          </a:p>
          <a:p>
            <a:r>
              <a:t>2. 图像识别技术可以对农作物进行全面的监测，及时发现病虫害，并对病虫害的种类、数量和分布情况进行准确识别。</a:t>
            </a:r>
          </a:p>
          <a:p>
            <a:r>
              <a:t>3. 图像识别技术可以与其他技术相结合，如物联网、云计算等，实现病虫害监测的智能化和自动化。</a:t>
            </a:r>
          </a:p>
        </p:txBody>
      </p:sp>
      <p:sp>
        <p:nvSpPr>
          <p:cNvPr id="6" name="Text Placeholder 5"/>
          <p:cNvSpPr>
            <a:spLocks noGrp="1"/>
          </p:cNvSpPr>
          <p:nvPr>
            <p:ph type="body" idx="1"/>
          </p:nvPr>
        </p:nvSpPr>
        <p:spPr/>
        <p:txBody>
          <a:bodyPr/>
          <a:lstStyle/>
          <a:p>
            <a:r>
              <a:t>图像识别技术在病虫害识别中的应用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利用图像识别技术实现病虫害识别。</a:t>
            </a:r>
          </a:p>
        </p:txBody>
      </p:sp>
      <p:sp>
        <p:nvSpPr>
          <p:cNvPr id="3" name="Text Placeholder 2"/>
          <p:cNvSpPr>
            <a:spLocks noGrp="1"/>
          </p:cNvSpPr>
          <p:nvPr>
            <p:ph type="body" idx="1"/>
          </p:nvPr>
        </p:nvSpPr>
        <p:spPr/>
        <p:txBody>
          <a:bodyPr/>
          <a:lstStyle/>
          <a:p>
            <a:r>
              <a:t>图像识别技术的挑战</a:t>
            </a:r>
          </a:p>
        </p:txBody>
      </p:sp>
      <p:sp>
        <p:nvSpPr>
          <p:cNvPr id="4" name="Content Placeholder 3"/>
          <p:cNvSpPr>
            <a:spLocks noGrp="1"/>
          </p:cNvSpPr>
          <p:nvPr>
            <p:ph sz="half" idx="2"/>
          </p:nvPr>
        </p:nvSpPr>
        <p:spPr/>
        <p:txBody>
          <a:bodyPr/>
          <a:lstStyle/>
          <a:p>
            <a:r>
              <a:t>1. 图像识别技术在病虫害识别中的主要挑战在于病虫害图像的多样性、复杂性和模糊性。</a:t>
            </a:r>
          </a:p>
          <a:p>
            <a:r>
              <a:t>2. 图像识别技术还面临着环境因素的影响，如光照、温度、湿度等，这些因素会影响图像的质量和识别精度。</a:t>
            </a:r>
          </a:p>
          <a:p>
            <a:r>
              <a:t>3. 图像识别技术的推广和应用也存在一些挑战，如成本高、技术复杂、人才缺乏等。</a:t>
            </a:r>
          </a:p>
        </p:txBody>
      </p:sp>
      <p:sp>
        <p:nvSpPr>
          <p:cNvPr id="5" name="Text Placeholder 4"/>
          <p:cNvSpPr>
            <a:spLocks noGrp="1"/>
          </p:cNvSpPr>
          <p:nvPr>
            <p:ph type="body" idx="3"/>
          </p:nvPr>
        </p:nvSpPr>
        <p:spPr/>
        <p:txBody>
          <a:bodyPr/>
          <a:lstStyle/>
          <a:p>
            <a:r>
              <a:t>图像识别技术的未来发展趋势</a:t>
            </a:r>
          </a:p>
        </p:txBody>
      </p:sp>
      <p:sp>
        <p:nvSpPr>
          <p:cNvPr id="6" name="Content Placeholder 5"/>
          <p:cNvSpPr>
            <a:spLocks noGrp="1"/>
          </p:cNvSpPr>
          <p:nvPr>
            <p:ph sz="half" idx="4"/>
          </p:nvPr>
        </p:nvSpPr>
        <p:spPr/>
        <p:txBody>
          <a:bodyPr/>
          <a:lstStyle/>
          <a:p>
            <a:r>
              <a:t>1. 图像识别技术在病虫害识别中的未来发展趋势是朝着更加智能化、自动化和集成化的方向发展。</a:t>
            </a:r>
          </a:p>
          <a:p>
            <a:r>
              <a:t>2. 图像识别技术与其他技术相结合，如物联网、云计算、大数据等，实现病虫害监测的智能化和自动化。</a:t>
            </a:r>
          </a:p>
          <a:p>
            <a:r>
              <a:t>3. 图像识别技术将应用于更多的农业场景，如田间、温室、果园等，实现病虫害的实时监测。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利用图像识别技术实现病虫害识别。</a:t>
            </a:r>
          </a:p>
        </p:txBody>
      </p:sp>
      <p:sp>
        <p:nvSpPr>
          <p:cNvPr id="3" name="Text Placeholder 2"/>
          <p:cNvSpPr>
            <a:spLocks noGrp="1"/>
          </p:cNvSpPr>
          <p:nvPr>
            <p:ph type="body" idx="1"/>
          </p:nvPr>
        </p:nvSpPr>
        <p:spPr/>
        <p:txBody>
          <a:bodyPr/>
          <a:lstStyle/>
          <a:p>
            <a:r>
              <a:t>图像识别技术在病虫害识别中的应用案例</a:t>
            </a:r>
          </a:p>
        </p:txBody>
      </p:sp>
      <p:sp>
        <p:nvSpPr>
          <p:cNvPr id="4" name="Content Placeholder 3"/>
          <p:cNvSpPr>
            <a:spLocks noGrp="1"/>
          </p:cNvSpPr>
          <p:nvPr>
            <p:ph sz="half" idx="2"/>
          </p:nvPr>
        </p:nvSpPr>
        <p:spPr/>
        <p:txBody>
          <a:bodyPr/>
          <a:lstStyle/>
          <a:p>
            <a:r>
              <a:t>1. 在田间，图像识别技术可以应用于病虫害的早期诊断和快速识别，从而为病虫害的防治提供及时准确的信息。</a:t>
            </a:r>
          </a:p>
          <a:p>
            <a:r>
              <a:t>2. 在温室，图像识别技术可以应用于病虫害的实时监测和预警，从而有效防止病虫害的发生和蔓延。</a:t>
            </a:r>
          </a:p>
          <a:p>
            <a:r>
              <a:t>3. 在果园，图像识别技术可以应用于病虫害的识别和分类，从而为果树的病虫害防治提供科学依据。</a:t>
            </a:r>
          </a:p>
        </p:txBody>
      </p:sp>
      <p:sp>
        <p:nvSpPr>
          <p:cNvPr id="5" name="Text Placeholder 4"/>
          <p:cNvSpPr>
            <a:spLocks noGrp="1"/>
          </p:cNvSpPr>
          <p:nvPr>
            <p:ph type="body" idx="3"/>
          </p:nvPr>
        </p:nvSpPr>
        <p:spPr/>
        <p:txBody>
          <a:bodyPr/>
          <a:lstStyle/>
          <a:p>
            <a:r>
              <a:t>图像识别技术在病虫害识别中的应用前景</a:t>
            </a:r>
          </a:p>
        </p:txBody>
      </p:sp>
      <p:sp>
        <p:nvSpPr>
          <p:cNvPr id="6" name="Content Placeholder 5"/>
          <p:cNvSpPr>
            <a:spLocks noGrp="1"/>
          </p:cNvSpPr>
          <p:nvPr>
            <p:ph sz="half" idx="4"/>
          </p:nvPr>
        </p:nvSpPr>
        <p:spPr/>
        <p:txBody>
          <a:bodyPr/>
          <a:lstStyle/>
          <a:p>
            <a:r>
              <a:t>1. 图像识别技术在病虫害识别中的应用前景十分广阔。</a:t>
            </a:r>
          </a:p>
          <a:p>
            <a:r>
              <a:t>2. 图像识别技术可以帮助农民及时发现和识别病虫害，从而有效降低农作物的损失。</a:t>
            </a:r>
          </a:p>
          <a:p>
            <a:r>
              <a:t>3. 图像识别技术还可以为农业科研人员提供病虫害监测和研究的数据，从而为病虫害防治提供更加科学的基础。</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病虫害信息采集与数据处理技术研究。</a:t>
            </a:r>
          </a:p>
        </p:txBody>
      </p:sp>
      <p:sp>
        <p:nvSpPr>
          <p:cNvPr id="3" name="Subtitle 2"/>
          <p:cNvSpPr>
            <a:spLocks noGrp="1"/>
          </p:cNvSpPr>
          <p:nvPr>
            <p:ph type="subTitle" idx="1"/>
          </p:nvPr>
        </p:nvSpPr>
        <p:spPr/>
        <p:txBody>
          <a:bodyPr/>
          <a:lstStyle/>
          <a:p>
            <a:r>
              <a:t>人工智能在农业中的作物病虫害监测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病虫害信息采集与数据处理技术研究。</a:t>
            </a:r>
          </a:p>
        </p:txBody>
      </p:sp>
      <p:sp>
        <p:nvSpPr>
          <p:cNvPr id="3" name="Text Placeholder 2"/>
          <p:cNvSpPr>
            <a:spLocks noGrp="1"/>
          </p:cNvSpPr>
          <p:nvPr>
            <p:ph type="body" idx="1"/>
          </p:nvPr>
        </p:nvSpPr>
        <p:spPr/>
        <p:txBody>
          <a:bodyPr/>
          <a:lstStyle/>
          <a:p>
            <a:r>
              <a:t>病虫害信息采集技术研究：</a:t>
            </a:r>
          </a:p>
        </p:txBody>
      </p:sp>
      <p:sp>
        <p:nvSpPr>
          <p:cNvPr id="4" name="Content Placeholder 3"/>
          <p:cNvSpPr>
            <a:spLocks noGrp="1"/>
          </p:cNvSpPr>
          <p:nvPr>
            <p:ph sz="half" idx="2"/>
          </p:nvPr>
        </p:nvSpPr>
        <p:spPr/>
        <p:txBody>
          <a:bodyPr/>
          <a:lstStyle/>
          <a:p>
            <a:r>
              <a:t>1. 利用物联网技术搭建传感器网络，实时采集作物生长环境数据：</a:t>
            </a:r>
          </a:p>
          <a:p>
            <a:r>
              <a:t>- 部署传感器和摄像头：在农田中部署各种传感器，如温度、湿度、光照强度、土壤水分含量等传感器，以及摄像头等，用于采集作物生长环境数据。</a:t>
            </a:r>
          </a:p>
          <a:p>
            <a:r>
              <a:t>- 数据传输：使用无线通信技术或有线通信技术，将采集的数据传输到数据中心。</a:t>
            </a:r>
          </a:p>
          <a:p>
            <a:r>
              <a:t>2. 利用遥感技术获取作物信息：</a:t>
            </a:r>
          </a:p>
          <a:p>
            <a:r>
              <a:t>- 无人机航拍：利用无人机搭载高光谱相机或多光谱相机，对作物进行航拍，获取作物生长信息。</a:t>
            </a:r>
          </a:p>
          <a:p>
            <a:r>
              <a:t>- 卫星遥感：利用卫星遥感技术，获取作物种植面积、作物长势等信息。</a:t>
            </a:r>
          </a:p>
          <a:p>
            <a:r>
              <a:t>3. 利用图像处理与识别技术识别病虫害：</a:t>
            </a:r>
          </a:p>
          <a:p>
            <a:r>
              <a:t>- 图像采集：利用相机或摄像头采集作物病虫害的图像。</a:t>
            </a:r>
          </a:p>
          <a:p>
            <a:r>
              <a:t>- 图像预处理：对采集的图像进行预处理，如图像去噪、图像增强等，以提高图像质量。</a:t>
            </a:r>
          </a:p>
          <a:p>
            <a:r>
              <a:t>- 图像分割：将图像中的作物病虫害区域与背景区域分割开。</a:t>
            </a:r>
          </a:p>
          <a:p>
            <a:r>
              <a:t>- 图像特征提取：提取作物病虫害区域的特征，如颜色、纹理等，以用于病虫害识别。</a:t>
            </a:r>
          </a:p>
          <a:p>
            <a:r>
              <a:t>- 图像分类：利用机器学习算法对作物病虫害图像进行分类，识别出病虫害的种类。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病虫害信息采集与数据处理技术研究。</a:t>
            </a:r>
          </a:p>
        </p:txBody>
      </p:sp>
      <p:sp>
        <p:nvSpPr>
          <p:cNvPr id="3" name="Text Placeholder 2"/>
          <p:cNvSpPr>
            <a:spLocks noGrp="1"/>
          </p:cNvSpPr>
          <p:nvPr>
            <p:ph type="body" idx="1"/>
          </p:nvPr>
        </p:nvSpPr>
        <p:spPr/>
        <p:txBody>
          <a:bodyPr/>
          <a:lstStyle/>
          <a:p>
            <a:r>
              <a:t>病虫害信息数据处理技术研究：</a:t>
            </a:r>
          </a:p>
        </p:txBody>
      </p:sp>
      <p:sp>
        <p:nvSpPr>
          <p:cNvPr id="4" name="Content Placeholder 3"/>
          <p:cNvSpPr>
            <a:spLocks noGrp="1"/>
          </p:cNvSpPr>
          <p:nvPr>
            <p:ph sz="half" idx="2"/>
          </p:nvPr>
        </p:nvSpPr>
        <p:spPr/>
        <p:txBody>
          <a:bodyPr/>
          <a:lstStyle/>
          <a:p>
            <a:r>
              <a:t>1. 数据存储与管理：</a:t>
            </a:r>
          </a:p>
          <a:p>
            <a:r>
              <a:t>- 数据存储：采用分布式存储技术，将采集的数据存储在多个服务器上，以保证数据的安全性。</a:t>
            </a:r>
          </a:p>
          <a:p>
            <a:r>
              <a:t>- 数据管理：对存储的数据进行有效的管理，包括数据备份、数据恢复、数据查询等。</a:t>
            </a:r>
          </a:p>
          <a:p>
            <a:r>
              <a:t>2. 数据分析：</a:t>
            </a:r>
          </a:p>
          <a:p>
            <a:r>
              <a:t>- 数据挖掘：利用数据挖掘技术，从采集的数据中挖掘出有价值的信息，如病虫害发生规律、农作物产量预测等。</a:t>
            </a:r>
          </a:p>
          <a:p>
            <a:r>
              <a:t>- 数据建模：利用数据建模技术，建立作物病虫害发生模型，用于预测病虫害发生情况。</a:t>
            </a:r>
          </a:p>
          <a:p>
            <a:r>
              <a:t>3. 数据可视化：</a:t>
            </a:r>
          </a:p>
          <a:p>
            <a:r>
              <a:t>- 数据可视化：利用数据可视化技术，将数据以可视化的形式呈现出来，便于用户理解和分析数据。</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病虫害预警系统构建与应用研究。</a:t>
            </a:r>
          </a:p>
        </p:txBody>
      </p:sp>
      <p:sp>
        <p:nvSpPr>
          <p:cNvPr id="3" name="Subtitle 2"/>
          <p:cNvSpPr>
            <a:spLocks noGrp="1"/>
          </p:cNvSpPr>
          <p:nvPr>
            <p:ph type="subTitle" idx="1"/>
          </p:nvPr>
        </p:nvSpPr>
        <p:spPr/>
        <p:txBody>
          <a:bodyPr/>
          <a:lstStyle/>
          <a:p>
            <a:r>
              <a:t>人工智能在农业中的作物病虫害监测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病虫害预警系统构建与应用研究。</a:t>
            </a:r>
          </a:p>
        </p:txBody>
      </p:sp>
      <p:sp>
        <p:nvSpPr>
          <p:cNvPr id="3" name="Text Placeholder 2"/>
          <p:cNvSpPr>
            <a:spLocks noGrp="1"/>
          </p:cNvSpPr>
          <p:nvPr>
            <p:ph type="body" idx="1"/>
          </p:nvPr>
        </p:nvSpPr>
        <p:spPr/>
        <p:txBody>
          <a:bodyPr/>
          <a:lstStyle/>
          <a:p>
            <a:r>
              <a:t>监测数据采集与处理：</a:t>
            </a:r>
          </a:p>
        </p:txBody>
      </p:sp>
      <p:sp>
        <p:nvSpPr>
          <p:cNvPr id="4" name="Content Placeholder 3"/>
          <p:cNvSpPr>
            <a:spLocks noGrp="1"/>
          </p:cNvSpPr>
          <p:nvPr>
            <p:ph sz="half" idx="2"/>
          </p:nvPr>
        </p:nvSpPr>
        <p:spPr/>
        <p:txBody>
          <a:bodyPr/>
          <a:lstStyle/>
          <a:p>
            <a:r>
              <a:t>1. 构建农业生态环境监测网络，利用物联网技术采集作物病虫害数据，如虫害密度、病害发病率、田间气象数据等。</a:t>
            </a:r>
          </a:p>
          <a:p>
            <a:r>
              <a:t>2. 建立数据清洗与预处理机制，对采集数据进行清洗、归一化、缺失值处理等，确保数据的完整性和可用性。</a:t>
            </a:r>
          </a:p>
          <a:p>
            <a:r>
              <a:t>3. 应用机器学习算法，构建作物病虫害发生规律模型，为病虫害预警系统提供基础知识库。</a:t>
            </a:r>
          </a:p>
        </p:txBody>
      </p:sp>
      <p:sp>
        <p:nvSpPr>
          <p:cNvPr id="5" name="Text Placeholder 4"/>
          <p:cNvSpPr>
            <a:spLocks noGrp="1"/>
          </p:cNvSpPr>
          <p:nvPr>
            <p:ph type="body" idx="3"/>
          </p:nvPr>
        </p:nvSpPr>
        <p:spPr/>
        <p:txBody>
          <a:bodyPr/>
          <a:lstStyle/>
          <a:p>
            <a:r>
              <a:t>病虫害识别与分类：</a:t>
            </a:r>
          </a:p>
        </p:txBody>
      </p:sp>
      <p:sp>
        <p:nvSpPr>
          <p:cNvPr id="6" name="Content Placeholder 5"/>
          <p:cNvSpPr>
            <a:spLocks noGrp="1"/>
          </p:cNvSpPr>
          <p:nvPr>
            <p:ph sz="half" idx="4"/>
          </p:nvPr>
        </p:nvSpPr>
        <p:spPr/>
        <p:txBody>
          <a:bodyPr/>
          <a:lstStyle/>
          <a:p>
            <a:r>
              <a:t>1. 利用图像识别技术，建立作物病虫害图像数据库，用于作物病虫害识别的训练和测试。</a:t>
            </a:r>
          </a:p>
          <a:p>
            <a:r>
              <a:t>2. 采用深度学习算法，构建作物病虫害识别模型，实现对作物病虫害的准确识别与分类。</a:t>
            </a:r>
          </a:p>
          <a:p>
            <a:r>
              <a:t>3. 开发移动端病虫害识别App，方便农户现场拍摄作物病虫害图像进行识别，并及时获取相应防治建议。</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病虫害预警系统构建与应用研究。</a:t>
            </a:r>
          </a:p>
        </p:txBody>
      </p:sp>
      <p:sp>
        <p:nvSpPr>
          <p:cNvPr id="3" name="Text Placeholder 2"/>
          <p:cNvSpPr>
            <a:spLocks noGrp="1"/>
          </p:cNvSpPr>
          <p:nvPr>
            <p:ph type="body" idx="1"/>
          </p:nvPr>
        </p:nvSpPr>
        <p:spPr/>
        <p:txBody>
          <a:bodyPr/>
          <a:lstStyle/>
          <a:p>
            <a:r>
              <a:t>病虫害预警模型构建：</a:t>
            </a:r>
          </a:p>
        </p:txBody>
      </p:sp>
      <p:sp>
        <p:nvSpPr>
          <p:cNvPr id="4" name="Content Placeholder 3"/>
          <p:cNvSpPr>
            <a:spLocks noGrp="1"/>
          </p:cNvSpPr>
          <p:nvPr>
            <p:ph sz="half" idx="2"/>
          </p:nvPr>
        </p:nvSpPr>
        <p:spPr/>
        <p:txBody>
          <a:bodyPr/>
          <a:lstStyle/>
          <a:p>
            <a:r>
              <a:t>1. 基于历史病虫害数据和作物生长模型，构建病虫害预警模型，预测病虫害发生的时机、地点和程度。</a:t>
            </a:r>
          </a:p>
          <a:p>
            <a:r>
              <a:t>2. 应用机器学习算法，如支持向量机、随机森林、神经网络等，构建病虫害预警模型，实现对病虫害发生的准确预测。</a:t>
            </a:r>
          </a:p>
          <a:p>
            <a:r>
              <a:t>3. 利用时空数据分析技术，分析病虫害在时间和空间上的分布规律，为病虫害预警系统提供决策支持。</a:t>
            </a:r>
          </a:p>
        </p:txBody>
      </p:sp>
      <p:sp>
        <p:nvSpPr>
          <p:cNvPr id="5" name="Text Placeholder 4"/>
          <p:cNvSpPr>
            <a:spLocks noGrp="1"/>
          </p:cNvSpPr>
          <p:nvPr>
            <p:ph type="body" idx="3"/>
          </p:nvPr>
        </p:nvSpPr>
        <p:spPr/>
        <p:txBody>
          <a:bodyPr/>
          <a:lstStyle/>
          <a:p>
            <a:r>
              <a:t>预警信息发布与传播：</a:t>
            </a:r>
          </a:p>
        </p:txBody>
      </p:sp>
      <p:sp>
        <p:nvSpPr>
          <p:cNvPr id="6" name="Content Placeholder 5"/>
          <p:cNvSpPr>
            <a:spLocks noGrp="1"/>
          </p:cNvSpPr>
          <p:nvPr>
            <p:ph sz="half" idx="4"/>
          </p:nvPr>
        </p:nvSpPr>
        <p:spPr/>
        <p:txBody>
          <a:bodyPr/>
          <a:lstStyle/>
          <a:p>
            <a:r>
              <a:t>1. 建立病虫害预警信息发布平台，通过短信、微信、微博等多种渠道，向农户及时发布病虫害预警信息。</a:t>
            </a:r>
          </a:p>
          <a:p>
            <a:r>
              <a:t>2. 利用农业信息化平台，如农业气象信息系统、农业病虫害防治信息系统等，将病虫害预警信息与农业生产信息相结合，为农户提供综合性的农业信息服务。</a:t>
            </a:r>
          </a:p>
          <a:p>
            <a:r>
              <a:t>3. 开展农户培训，提高农户对病虫害预警系统和相关农业信息化平台的使用能力，确保病虫害预警信息能够有效发挥作用。</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病虫害预警系统构建与应用研究。</a:t>
            </a:r>
          </a:p>
        </p:txBody>
      </p:sp>
      <p:sp>
        <p:nvSpPr>
          <p:cNvPr id="3" name="Text Placeholder 2"/>
          <p:cNvSpPr>
            <a:spLocks noGrp="1"/>
          </p:cNvSpPr>
          <p:nvPr>
            <p:ph type="body" idx="1"/>
          </p:nvPr>
        </p:nvSpPr>
        <p:spPr/>
        <p:txBody>
          <a:bodyPr/>
          <a:lstStyle/>
          <a:p>
            <a:r>
              <a:t>病虫害综合防治：</a:t>
            </a:r>
          </a:p>
        </p:txBody>
      </p:sp>
      <p:sp>
        <p:nvSpPr>
          <p:cNvPr id="4" name="Content Placeholder 3"/>
          <p:cNvSpPr>
            <a:spLocks noGrp="1"/>
          </p:cNvSpPr>
          <p:nvPr>
            <p:ph sz="half" idx="2"/>
          </p:nvPr>
        </p:nvSpPr>
        <p:spPr/>
        <p:txBody>
          <a:bodyPr/>
          <a:lstStyle/>
          <a:p>
            <a:r>
              <a:t>1. 基于病虫害预警信息，制定病虫害综合防治策略，包括物理防治、化学防治、生物防治和农业措施等。</a:t>
            </a:r>
          </a:p>
          <a:p>
            <a:r>
              <a:t>2. 结合病虫害发生规律和作物生长特点，合理选择农药和防治方法，实现对病虫害的有效防治。</a:t>
            </a:r>
          </a:p>
          <a:p>
            <a:r>
              <a:t>3. 加强农药使用监管，控制农药的滥用，减少农药对环境的污染，保障农产品质量安全。</a:t>
            </a:r>
          </a:p>
        </p:txBody>
      </p:sp>
      <p:sp>
        <p:nvSpPr>
          <p:cNvPr id="5" name="Text Placeholder 4"/>
          <p:cNvSpPr>
            <a:spLocks noGrp="1"/>
          </p:cNvSpPr>
          <p:nvPr>
            <p:ph type="body" idx="3"/>
          </p:nvPr>
        </p:nvSpPr>
        <p:spPr/>
        <p:txBody>
          <a:bodyPr/>
          <a:lstStyle/>
          <a:p>
            <a:r>
              <a:t>病虫害监测预警系统评价：</a:t>
            </a:r>
          </a:p>
        </p:txBody>
      </p:sp>
      <p:sp>
        <p:nvSpPr>
          <p:cNvPr id="6" name="Content Placeholder 5"/>
          <p:cNvSpPr>
            <a:spLocks noGrp="1"/>
          </p:cNvSpPr>
          <p:nvPr>
            <p:ph sz="half" idx="4"/>
          </p:nvPr>
        </p:nvSpPr>
        <p:spPr/>
        <p:txBody>
          <a:bodyPr/>
          <a:lstStyle/>
          <a:p>
            <a:r>
              <a:t>1. 建立病虫害监测预警系统评价指标体系，对病虫害监测预警系统的准确性、时效性、实用性和经济性等方面进行评价。</a:t>
            </a:r>
          </a:p>
          <a:p>
            <a:r>
              <a:t>2. 开展病虫害监测预警系统试点应用，通过实际应用检验病虫害监测预警系统的效果，为病虫害监测预警系统的优化提供依据。</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https://d.book118.com/398076064012006035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病虫害监测技术现状分析。</vt:lpstr>
      <vt:lpstr>#. 病虫害监测技术现状分析。</vt:lpstr>
      <vt:lpstr>#. 病虫害监测技术现状分析。</vt:lpstr>
      <vt:lpstr>#. 病虫害监测技术现状分析。</vt:lpstr>
      <vt:lpstr> 利用图像识别技术实现病虫害识别。</vt:lpstr>
      <vt:lpstr> 利用图像识别技术实现病虫害识别。</vt:lpstr>
      <vt:lpstr> 利用图像识别技术实现病虫害识别。</vt:lpstr>
      <vt:lpstr> 利用图像识别技术实现病虫害识别。</vt:lpstr>
      <vt:lpstr> 病虫害信息采集与数据处理技术研究。</vt:lpstr>
      <vt:lpstr>#. 病虫害信息采集与数据处理技术研究。</vt:lpstr>
      <vt:lpstr>#. 病虫害信息采集与数据处理技术研究。</vt:lpstr>
      <vt:lpstr> 病虫害预警系统构建与应用研究。</vt:lpstr>
      <vt:lpstr>#. 病虫害预警系统构建与应用研究。</vt:lpstr>
      <vt:lpstr>#. 病虫害预警系统构建与应用研究。</vt:lpstr>
      <vt:lpstr>#. 病虫害预警系统构建与应用研究。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2024-09-13T17:52:01.472</cp:lastPrinted>
  <dcterms:created xsi:type="dcterms:W3CDTF">2024-09-13T09:52:01Z</dcterms:created>
  <dcterms:modified xsi:type="dcterms:W3CDTF">2024-09-13T09:52:03Z</dcterms:modified>
</cp:coreProperties>
</file>