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5595C-DCEC-4B96-9E50-73E2F966D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D76AF-95A2-4AA3-B0F9-0BFCD9037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808FC-0A24-48BE-92D3-E87D1EFC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58B78-ACC7-4A20-8E8A-CC590C4A5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73B87-ED5C-467A-BE96-3AB617EC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E546C-3B44-42E6-8673-96CA3CA7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B379E-FC84-41E2-89A6-CDCF3810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5015F-B955-423C-81F6-BFE813A8C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5E854-8A7E-497A-B6C5-088C12F14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F9FA7-0FA5-4DEB-8827-3390D5F52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02719-6FEA-4B1F-A479-409AE6CB9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706705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景区智慧旅游智能化系统方案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智能化系统总体架构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智能化系统功能模块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智能化系统技术实现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智能化系统实施方案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智能化系统效益评估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01" b="14601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83" b="2858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信息化技术快速发展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随着云计算、大数据、物联网等技术的不断成熟，为智慧旅游提供了强大的技术支撑。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旅游业转型升级需求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传统旅游业面临资源整合、服务质量提升等挑战，急需通过智慧化手段实现转型升级。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游客需求日益多样化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游客对旅游体验的要求越来越高，期望获得更加便捷、个性化的服务。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智慧旅游发展背景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景区信息化水平参差不齐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不同景区在信息化建设方面存在较大差异，整体水平有待提高。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服务质量难以保障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传统的人工服务模式存在效率低下、服务质量不稳定等问题。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安全管理存在隐患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景区客流量大、环境复杂，安全管理面临较大挑战。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智能化系统建设目标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提升景区信息化水平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通过构建智能化系统，整合景区内外资源，提高信息化管理水平。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提高游客服务质量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借助智能化手段，为游客提供更加便捷、高效、个性化的服务。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加强景区安全管理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利用智能化技术，实现对景区客流、环境等的实时监控和预警，确保游客安全。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智能化系统总体架构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部署各类传感器，如人流计数器、环境监测器等，实时采集景区内各项数据。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通过高清摄像头捕捉景区实时画面，为安全管理和游客服务提供支持。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通过调查问卷、社交媒体等渠道收集游客反馈，了解游客需求和满意度。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利用5G、4G、Wi-Fi等通信技术，确保数据传输的稳定性和实时性。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采用先进的加密技术，保障数据传输过程中的安全性和隐私性。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在数据源头进行初步处理和分析，减轻中心服务器的负担，提高响应速度。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边缘计算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对海量数据进行深度挖掘和分析，发现数据之间的关联和规律，为决策提供支持。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应用机器学习、深度学习等算法，对数据进行智能化处理，实现预测、优化等功能。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采用分布式存储技术，确保数据的安全性和可扩展性，方便后续的数据利用和开发。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游客服务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实时监测景区人流、车流等状况，及时发现并应对安全隐患。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通过数据分析了解游客喜好和行为习惯，制定精准的营销策略，提高景区知名度和收益。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提供智能导览、在线预订、电子支付等便捷服务，提升游客体验。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为景区管理者提供全面、准确的数据支持，助力科学决策和持续发展。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智能化系统功能模块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游客信息查询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提供景区地图、景点介绍、活动日程等信息查询服务。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在线预订与支付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支持门票、酒店、餐饮等在线预订及支付功能，提高游客便利性。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导游导览服务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通过语音导览、AR导览等方式为游客提供个性化的导游服务。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游客互动体验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设置互动游戏、VR体验等项目，增强游客参与感和体验感。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游客服务模块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客流量统计与分析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实时监测景区客流量，提供数据分析和预警功能。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集成视频监控、应急广播等系统，提高景区安全管理水平。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对景区内的自然和人文资源进行全面管理，确保资源合理利用。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提供办公自动化、人力资源管理等功能，提高景区管理效率。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景区管理模块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通过社交媒体、广告等渠道宣传景区特色，提高景区知名度。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策划并执行各类线上线下营销活动，吸引更多游客。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收集并分析游客信息，提供个性化服务和营销策略。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对景区运营数据进行分析和挖掘，为决策提供数据支持。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3" name="Freeform 23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经营数据分析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提供景区收入、支出等经营数据分析功能。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游客行为分析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分析游客游览路径、消费习惯等行为数据。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基于历史数据和市场动态预测未来市场趋势。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智能决策建议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结合各类数据分析结果，为景区管理提供智能决策建议。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决策支持模块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https://d.book118.com/398077067057006037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2024-09-17T06:36:51.994</cp:lastPrinted>
  <dcterms:created xsi:type="dcterms:W3CDTF">2024-09-16T22:36:52Z</dcterms:created>
  <dcterms:modified xsi:type="dcterms:W3CDTF">2024-09-16T22:36:54Z</dcterms:modified>
</cp:coreProperties>
</file>