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F80AA0-2198-4E6F-BE94-D0FD78C64E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837AF9-1790-4E62-B3BE-A6E3CB868E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E622A4-3E03-4D33-83EF-4CF7EDE3C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B8BBE9-A8A2-4FF3-BF09-FA46B20B7E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8285AF-2252-4E3B-A9F0-EB684613B0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31EF39-7E1E-4F9C-9168-8259456EE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50CDB7-CEA3-44EE-B60C-666FD393A0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32DCFE-EB59-4E24-B4AC-A8248E7F1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E5E5FB-F8E8-4A0E-A0BA-969AA855A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666858-9CF7-49CE-9792-20754D9A0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E99199-D551-4434-ABE2-072BB0C5B9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07713311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胆囊结石护理查房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胆囊结石概述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胆囊结石护理常规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胆囊结石患者健康教育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胆囊结石护理研究进展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典型病例分享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胆囊结石概述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4" r="316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胆囊结石是指胆囊内形成的结石，可引起胆囊炎、胆绞痛等症状。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根据成分不同，胆囊结石可分为胆固醇结石、胆色素结石和混合性结石。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高胆固醇饮食、肥胖、糖尿病、肝硬化等是胆囊结石形成的主要危险因素。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胆汁中胆固醇过饱和、胆固醇结晶形成、胆囊收缩功能下降等因素共同作用导致胆囊结石形成。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胆囊结石的症状包括右上腹疼痛、饱胀不适、恶心呕吐等，严重时可出现胆绞痛、发热等症状。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通过腹部超声检查是诊断胆囊结石的首选方法，可观察结石的大小、位置及胆囊壁情况。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胆囊结石护理常规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了解患者的病史、症状、体征及实验室检查结果，评估患者的病情状况和认知程度。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向患者及家属介绍手术的必要性、手术方式及注意事项，缓解患者的紧张、焦虑情绪。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指导患者术前禁食、禁水，做好皮肤准备，协助完成相关检查。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密切监测患者的生命体征，观察病情变化。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083" r="17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评估患者的疼痛程度，遵医嘱给予镇痛药，协助患者采取舒适的体位。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708" r="17708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妥善固定引流管，保持引流管通畅，观察引流液的颜色、量和性状。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引流管护理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指导患者合理安排饮食，避免油腻、辛辣食物，多食用富含纤维素的蔬菜和水果。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饮食指导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适当参加体育锻炼，增强体质，注意休息，避免过度劳累。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活动与休息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告知患者定期复查的重要性，指导患者及时就诊。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定期复查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出院指导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胆囊结石患者健康教育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https://d.book118.com/398077133115006034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2024-09-13T06:28:02.869</cp:lastPrinted>
  <dcterms:created xsi:type="dcterms:W3CDTF">2024-09-12T22:28:02Z</dcterms:created>
  <dcterms:modified xsi:type="dcterms:W3CDTF">2024-09-12T22:28:04Z</dcterms:modified>
</cp:coreProperties>
</file>