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B795B-734A-4FD6-92B8-FAA1EB5C0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FBA58-B7B5-480F-8493-9A345D29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2C879-5C05-4DB4-98BF-6BEE7E350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33510-3A21-4AA3-A9E3-AE1D8133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DAC484-A84B-48C6-9B78-D3D0D9DA7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39C30-E442-40EB-86F3-834AACFC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5BB5D5-40EF-4697-8F98-8CA08C2BB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D0F8D-8410-4F9D-9F19-3C530E78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5EE4E-E6E8-4281-B94A-3223AD67B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66D9-1934-444C-85FB-2D00265F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18AA3-756E-4398-B5BD-2F91132A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0047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预警信号制作发布教学课件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预警信号发布策略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预警信号制作发布案例分析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预警信号基础知识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预警信号的定义、重要性及与应急响应的关系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是用于提醒和告知公众某种危险或潜在威胁的存在，以便采取相应措施预防或减轻可能造成的损失。预警信号的重要性在于能够提前告知公众，给予他们足够的时间采取预防措施，减少灾害和事故造成的人员伤亡和财产损失。预警信号与应急响应紧密相关，是应急管理中不可或缺的一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预警信号的类型、级别划分及特点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号主要分为气象预警、地质灾害预警、海洋预警、环境预警等类型。每种预警信号都有相应的级别划分，如气象预警信号中的蓝色、黄色、橙色和红色预警分别代表不同级别的气象灾害风险。预警级别的划分依据是灾害的严重程度、发展趋势和可能造成的影响。不同级别的预警信号具有不同的特点，能够针对性地提醒公众采取相应的预防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预警信号的类型与级别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总结词：预警信号的制作标准、发布流程及注意事项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预警信号的制作必须遵循统一的标准，包括信号的标识、颜色、图标等都有明确的规定。制作预警信号时，需要根据灾害的性质、影响范围和严重程度等因素进行评估，并按照相应的标准制作。预警信号的发布流程通常包括制作、审核、发布等环节，需要确保信息的准确性和及时性。在发布预警信号时，还需要注意信息的覆盖面和到达率，采取多种渠道发布，确保公众能够及时获取到预警信息。同时，还需要根据实际情况及时更新和解除预警信号，避免造成不必要的恐慌和社会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预警信号的制作标准与发布流程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预警信号制作技巧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明确预警事件类型及其可能影响的范围是制作预警信号的第一步，有助于针对性地收集和分析相关数据。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在制作预警信号之前，需要明确预警事件的具体类型，如自然灾害、疫情等，并评估其可能影响的地理范围、人口数量等。这有助于确定所需数据的种类和范围，为后续预警信号制作提供依据。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64" r="17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确定预警事件与影响范围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60" r="2226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收集相关数据并对其进行分析是预警信号制作的关键环节，能够提供预警事件发生概率、影响程度等信息。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根据预警事件类型和影响范围，收集相关数据。这包括实时监测数据、历史数据、地理信息数据等。对收集到的数据进行清洗、整理和统计分析，提取关键信息，如预警事件的发展趋势、可能的影响程度等。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收集与分析数据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选择合适的工具能够提高预警信号制作的效率和效果，使其更加直观、易于理解。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根据预警信号的类型和发布需求，选择适合的工具进行制作。这包括图表制作软件、地理信息系统（GIS）工具等。选择合适的工具能够使预警信号更加直观、易于理解，提高其传播效果。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选择合适的预警信号制作工具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设计预警信号的视觉元素是提高其辨识度和传播效果的重要手段，应注重简洁明了、易于理解。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预警信号时，应注重其视觉元素的统一性和规范性，如颜色、形状、字体等。使用醒目、易于辨识的颜色和形状，结合简洁明了的文字说明，能够使预警信号更加直观、易于理解，提高其在不同媒介上的传播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设计预警信号的视觉元素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预警信息应简明扼要地传达预警事件的关键信息，帮助公众快速了解并采取相应措施。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写预警信息时，应注重信息的准确性和简洁性。使用简练的语言描述预警事件类型、影响范围、可能的影响程度等信息，避免冗长和复杂的表述。同时，还需根据受众特点，采用通俗易懂的语言风格，确保信息传递的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编写简洁明了的预警信息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https://d.book118.com/398100047036006044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2024-09-24T06:05:14.734</cp:lastPrinted>
  <dcterms:created xsi:type="dcterms:W3CDTF">2024-09-23T22:05:14Z</dcterms:created>
  <dcterms:modified xsi:type="dcterms:W3CDTF">2024-09-23T22:05:16Z</dcterms:modified>
</cp:coreProperties>
</file>