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B41BC-F549-4956-823C-382D0805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9ACE3-8C72-4ECB-AF91-DC27C43BF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B3998-4EBB-4324-A9A0-85DD6BFB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CD92E-1E0A-47DE-9E4A-1E683C3EC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8D66C-85DD-4556-ADB6-868211512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F29D4D-D624-4F7D-B6EF-EF43A0F68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780994-1D77-4193-B3BE-543908B48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192AE-1B69-4A5C-B7AD-D6CF0B802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41132-185B-4E01-9974-AF164B5B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8FC03-AB0A-421B-8335-5C78D6926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8D504-590A-4251-AA3D-2648058CC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0104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服装行业工作总结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生产经营情况分析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财务管理与成本控制剖析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人力资源管理与团队建设回顾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科技创新与可持续发展探讨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服装行业是全球最大的消费品行业之一，涵盖了从设计、生产到销售的完整产业链。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行业规模庞大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由于市场准入门槛相对较低，服装行业内竞争非常激烈，品牌差异化程度有限。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服装行业受时尚和潮流影响很大，消费者需求变化快速，要求企业具备敏锐的市场洞察力和创新能力。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时尚与潮流驱动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国内服装品牌在国际市场上的知名度和影响力相对较低，而国际知名品牌在国内市场占据一定优势。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国内服装市场以年轻人和中产阶级为主要消费群体，注重品牌、时尚和个性化；而国外市场消费者更加成熟，注重品质、舒适度和实用性。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渠道布局差异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国内服装企业主要依托线上电商平台和线下实体店进行销售，而国外品牌更注重线上线下融合的全渠道布局。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240" r="2124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随着消费者需求的多样化，个性化定制将成为服装行业的重要发展趋势，满足消费者对独特性和专属感的追求。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跨界合作与创新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服装品牌将寻求与其他行业、艺术领域的跨界合作，创造更具吸引力和竞争力的产品和服务。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借助先进的制造技术和人工智能技术，服装生产将实现更高程度的自动化和智能化，提高生产效率和降低成本。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环保意识的提高将推动服装行业向更加环保、可持续的方向发展，包括使用环保材料、减少废弃物排放等。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生产经营情况分析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公司拥有先进的生产线和设备，年产量达到XX万件，能够满足市场需求。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通过合理安排生产计划和优化生产流程，产能利用率达到XX%以上，有效提高了生产效率。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产能利用率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生产规模与产能利用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产品质量控制及改进措施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公司建立了完善的质量控制体系，包括原材料检验、半成品检验和成品检验等环节，确保产品质量符合标准。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针对生产过程中出现的质量问题，公司及时采取改进措施，如加强员工培训、优化生产工艺等，有效提高了产品质量水平。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供应商选择与管理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公司注重供应商的选择和管理，与优质供应商建立长期合作关系，确保原材料的稳定供应和质量控制。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通过科学的库存管理方法，如ABC分类法、实时库存监控等，有效降低库存成本，提高库存周转率。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物流配送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公司建立了高效的物流配送体系，优化配送路线和运输方式，确保产品及时准确地送达客户手中。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市场营销策略及成果展示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挖掘品牌历史和文化内涵，打造富有感染力的品牌故事，通过多元化渠道进行传播，增强消费者对品牌的认同感和忠诚度。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建立健全品牌危机预警和应对机制，及时响应和处理品牌危机事件，维护品牌形象和信誉。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通过精准的品牌定位、统一的视觉设计和传播策略，塑造独特且易于识别的品牌形象，提升品牌知名度和美誉度。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品牌建设与维护举措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运用大数据、人工智能等先进技术，实现精准营销和个性化推荐，提升线上销售额和客户满意度。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打造具有吸引力的线下门店和体验空间，提供优质的购物体验和售后服务，增强消费者对品牌的信任感和归属感。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通过线上线下互动、导流和转化，实现全渠道营销和无缝衔接的购物体验，提升品牌影响力和市场竞争力。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线上线下融合营销模式探索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https://d.book118.com/398100104020006027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2024-09-04T18:31:23.157</cp:lastPrinted>
  <dcterms:created xsi:type="dcterms:W3CDTF">2024-09-04T10:31:23Z</dcterms:created>
  <dcterms:modified xsi:type="dcterms:W3CDTF">2024-09-04T10:31:25Z</dcterms:modified>
</cp:coreProperties>
</file>