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88062-5119-4004-98B3-360FA083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B4572-76DA-4E7B-BFB9-4CA43E59A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FBA3C-D861-43E4-8ED5-0E0C8088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8B64B-733B-4E8D-A565-7B43E1ED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79AA0-8074-4407-9AF3-72FBF016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E6758-8C35-461C-B869-D721E85D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AE906-9EB2-4962-BC43-4BB88DE9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76B4A-9D8F-4336-9E32-DE3AD980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474BC-98F8-442A-9BF3-7EE3B96DA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6D124-48EA-4236-957B-CFA2470D6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DFC0C-88F5-4DC2-A0D9-C5ED68BF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103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阀门检修工艺\n## 1.阀门检修工艺概述\n### 1.1阀门检修工艺的重要性及目的\n### 1.2阀门检修工艺的种类及适用范围\n### 1.3阀门检修工艺的发展历程及趋势\n## 2.阀门检修工艺的分类\n### 2.1按照阀门类型分类的检修工艺\n### 2.2按照检修方法分类的检修工艺\n### 2.3按照检修周期分类的检修工艺\n## 3.阀门检修工艺的实施步骤\n### 3.1阀门检修前的准备工作\n### 3.2阀门拆卸及检查的工艺步骤\n### 3.3阀门修复及调试的工艺步骤\n## 4.阀门检修工艺的质量控制\n### 4.1阀门检修工艺的质量标准及验收\n### 4.2阀门检修工艺的质量控制方法\n### 4.3阀门检修工艺的质量改进措施\n## 5.阀门检修工艺的安全管理\n### 5.1阀门检修工艺的安全操作规程\n### 5.2阀门检修工艺的安全防护措施\n### 5.3阀门检修工艺的事故应急处理\n## 6.阀门检修工艺的成本控制\n### 6.1阀门检修工艺的成本预算及分析\n### 6.2阀门检修工艺的成本控制方法\n### 6.3阀门检修工艺的成本优化措施\n## 7.阀门检修工艺的技术创新\n### 7.1阀门检修工艺的技术研究与开发\n### 7.2阀门检修工艺的技术引进与吸收\n### 7.3阀门检修工艺的技术创新应用案例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阀门检修工艺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阀门检修工艺概述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阀门检修工艺的重要性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阀门是工业管道系统中的关键部件，关系到生产安全和设备运行效率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阀门检修工艺可以延长阀门使用寿命，降低生产成本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阀门检修工艺可以提高阀门性能，减少泄漏和故障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阀门检修工艺的目的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保持阀门良好的密封性能，防止介质泄漏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修复阀门的内部损伤，提高阀门的使用寿命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调整阀门的工作性能，满足生产工艺的要求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阀门检修工艺的重要性及目的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阀门检修工艺的种类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常规检修工艺：包括阀体、阀盖、阀杆、阀座等部件的检修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特殊检修工艺：针对特殊类型或特殊工况的阀门进行检修，如高温、高压、腐蚀性介质等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自动化检修工艺：采用先进的自动化设备和仪器进行阀门的检测、诊断和修复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阀门检修工艺的适用范围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常规检修工艺适用于各种类型和规格的阀门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特殊检修工艺适用于特殊类型或特殊工况的阀门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自动化检修工艺适用于大型、高温、高压、腐蚀性介质等复杂工况的阀门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阀门检修工艺的种类及适用范围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阀门检修工艺的发展历程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初期阶段：主要采用手动工具和传统工艺进行阀门检修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中期阶段：引入液压、气动等现代化检修设备和工艺，提高了检修效率和安全性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现代阶段：发展自动化检修工艺，实现阀门检修的智能化、信息化和标准化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阀门检修工艺的发展趋势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阀门检修工艺将向更高效、更环保、更智能的方向发展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阀门检修工艺将更加注重质量控制和安全管理，提高检修质量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阀门检修工艺将加强与自动化、信息化技术的融合，实现检修过程的数字化和信息化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阀门检修工艺的发展历程及趋势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阀门检修工艺的分类</a:t>
            </a:r>
            <a:endParaRPr/>
          </a:p>
        </p:txBody>
      </p:sp>
      <p:sp>
        <p:nvSpPr>
          <p:cNvPr id="3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1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闸阀的结构特点及检修要求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闸阀的检修工艺步骤和方法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闸阀检修工艺的质量控制和安全管理</a:t>
                </a:r>
                <a:endParaRPr/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闸阀检修工艺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蝶阀的结构特点及检修要求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蝶阀的检修工艺步骤和方法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蝶阀检修工艺的质量控制和安全管理</a:t>
                </a:r>
                <a:endParaRPr/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蝶阀检修工艺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球阀的结构特点及检修要求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球阀的检修工艺步骤和方法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球阀检修工艺的质量控制和安全管理</a:t>
                </a:r>
                <a:endParaRPr/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球阀检修工艺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其他类型阀门检修工艺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止回阀、截止阀、调节阀等阀门的检修工艺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各类阀门检修工艺的特点和适用范围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各类阀门检修工艺的质量控制和安全管理</a:t>
                </a:r>
                <a:endParaRPr/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按照阀门类型分类的检修工艺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拆卸检修工艺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阀门拆卸前的准备工作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阀门的拆卸方法和步骤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阀门拆卸后的检查和修复工艺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在线检修工艺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在线检修工艺的特点和适用范围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在线检修工艺的步骤和方法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在线检修工艺的质量控制和安全管理</a:t>
                </a:r>
                <a:endParaRPr/>
              </a:p>
            </p:txBody>
          </p:sp>
          <p:pic>
            <p:nvPicPr>
              <p:cNvPr id="3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局部检修工艺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局部检修工艺的特点和适用范围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局部检修工艺的步骤和方法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局部检修工艺的质量控制和安全管理</a:t>
                </a:r>
                <a:endParaRPr/>
              </a:p>
            </p:txBody>
          </p:sp>
          <p:pic>
            <p:nvPicPr>
              <p:cNvPr id="3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按照检修方法分类的检修工艺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按照检修周期分类的检修工艺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4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定期检修工艺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定期检修工艺的目的和周期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定期检修工艺的步骤和方法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定期检修工艺的质量控制和安全管理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临时检修工艺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临时检修工艺的目的和原因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临时检修工艺的步骤和方法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临时检修工艺的质量控制和安全管理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故障检修工艺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故障检修工艺的目的和原因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故障检修工艺的步骤和方法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故障检修工艺的质量控制和安全管理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阀门检修工艺的实施步骤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了解阀门的工况和运行状况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收集阀门的相关技术资料，如设计文件、安装图纸、运行记录等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对阀门进行初步检查，了解阀门的故障现象和原因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制定阀门检修方案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根据阀门的情况和检修要求，制定检修工艺步骤和方法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准备阀门检修所需的材料和工具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制定阀门检修过程中的安全措施和质量标准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阀门检修现场的准备工作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对阀门检修现场进行清理和布置，确保检修环境符合要求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对阀门检修所需的设备和仪器进行检查和调试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阀门检修前的准备工作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阀门拆卸及检查的工艺步骤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阀门拆卸工艺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拆卸阀门的连接部件，如法兰、螺栓等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拆卸阀门的驱动部件，如手轮、齿轮箱等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拆卸阀门的密封部件，如阀座、阀盖等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阀门检查工艺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对阀门零部件进行检查，了解零部件的损伤和磨损情况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对阀门密封性能进行检查，确保阀门无泄漏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对阀门工作性能进行检查，了解阀门的工作状态和调节性能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阀门修复工艺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对损伤的阀门零部件进行修复或更换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对阀门密封部件进行更换或修复，保证阀门密封性能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对阀门驱动部件进行润滑和调整，保证阀门工作性能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阀门调试工艺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对修复后的阀门进行调试，调整阀门的工作性能和密封性能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对阀门进行密封性能试验，确保阀门无泄漏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对阀门进行工作性能试验，确保阀门满足生产工艺的要求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阀门修复及调试的工艺步骤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阀门检修工艺的质量控制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阀门检修工艺的质量标准及验收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阀门检修工艺的质量标准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阀门零部件的修复质量要求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阀门密封性能的质量要求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阀门工作性能的质量要求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阀门检修工艺的验收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对阀门检修过程中的关键环节进行验收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对阀门检修后的性能进行试验和验收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对阀门检修工艺的质量记录进行整理和归档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https://d.book118.com/398101032033006041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阀门检修工艺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2024-09-19T22:37:26.966</cp:lastPrinted>
  <dcterms:created xsi:type="dcterms:W3CDTF">2024-09-19T14:37:26Z</dcterms:created>
  <dcterms:modified xsi:type="dcterms:W3CDTF">2024-09-19T14:37:28Z</dcterms:modified>
</cp:coreProperties>
</file>