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41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2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E9432-3C97-4429-B87A-AC9DCEB7D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BF397-5500-4AF5-9301-0DA1AE84A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336C0-1DA7-4D17-BD64-75A3F8E7A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DC6DA4-F754-4B1A-9358-38B1B1EEB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74D646-9D84-4263-81FD-6F322F897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E3F96B-33C9-4864-BB14-74B08BA53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108389-C984-4FA0-B43F-C9518A9F9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6C827-2037-4E5E-9249-EEDA64345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30F43-5058-492A-BDA7-493F69665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7E602-8605-496A-BD94-A1ED0BE37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3EEEA-B0E8-4028-ACE9-C4ED260F7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409" r:id="rId2"/>
    <p:sldLayoutId id="2147488410" r:id="rId3"/>
    <p:sldLayoutId id="2147488411" r:id="rId4"/>
    <p:sldLayoutId id="2147488412" r:id="rId5"/>
    <p:sldLayoutId id="2147488413" r:id="rId6"/>
    <p:sldLayoutId id="2147488414" r:id="rId7"/>
    <p:sldLayoutId id="2147488415" r:id="rId8"/>
    <p:sldLayoutId id="2147488416" r:id="rId9"/>
    <p:sldLayoutId id="2147488417" r:id="rId10"/>
    <p:sldLayoutId id="214748841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19" Type="http://schemas.openxmlformats.org/officeDocument/2006/relationships/tags" Target="../tags/tag22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020251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安康杯竞赛考核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竞赛背景与目的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竞赛内容与形式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考核方式与标准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竞赛成果与影响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未来发展与展望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0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竞赛背景与目的</a:t>
            </a:r>
            <a:endParaRPr lang="zh-CN" altLang="en-US"/>
          </a:p>
        </p:txBody>
      </p:sp>
      <p:sp>
        <p:nvSpPr>
          <p:cNvPr id="104904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竞赛的起源与历史</a:t>
            </a:r>
            <a:endParaRPr lang="zh-CN" altLang="en-US"/>
          </a:p>
        </p:txBody>
      </p:sp>
      <p:sp>
        <p:nvSpPr>
          <p:cNvPr id="104911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起源：1982年，中国劳动保护协会发起了“安康杯”竞赛活动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历史：1983年，全国总工会正式将“安康杯”竞赛纳入全国劳动竞赛体系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目的：提高职工安全意识，保障职工生命健康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发展：“安康杯”竞赛已成为全国性的安全生产竞赛活动，每年举办一次，吸引了众多企业和职工参与。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竞赛的目的和意义</a:t>
            </a:r>
            <a:endParaRPr lang="zh-CN" altLang="en-US"/>
          </a:p>
        </p:txBody>
      </p:sp>
      <p:sp>
        <p:nvSpPr>
          <p:cNvPr id="104915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提高员工安全意识：通过竞赛，让员工更加重视安全生产，提高安全意识。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促进企业安全生产：通过竞赛，促进企业安全生产管理水平的提高，降低事故发生率。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提升员工技能水平：通过竞赛，让员工学习安全生产知识和技能，提高员工的技能水平。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增强企业凝聚力：通过竞赛，增强员工对企业的认同感和归属感，提高企业的凝聚力。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竞赛内容与形式</a:t>
            </a:r>
            <a:endParaRPr lang="zh-CN" altLang="en-US"/>
          </a:p>
        </p:txBody>
      </p:sp>
      <p:sp>
        <p:nvSpPr>
          <p:cNvPr id="1049198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竞赛内容</a:t>
            </a:r>
            <a:endParaRPr lang="zh-CN" altLang="en-US"/>
          </a:p>
        </p:txBody>
      </p:sp>
      <p:sp>
        <p:nvSpPr>
          <p:cNvPr id="104926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知识竞赛：包括安全生产、劳动保护、职业健康等方面的知识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技能竞赛：包括实际操作、应急处理等方面的技能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演讲比赛：包括安全生产、劳动保护、职业健康等方面的演讲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征文比赛：包括安全生产、劳动保护、职业健康等方面的文章写作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竞赛形式</a:t>
            </a:r>
            <a:endParaRPr lang="zh-CN" altLang="en-US"/>
          </a:p>
        </p:txBody>
      </p:sp>
      <p:sp>
        <p:nvSpPr>
          <p:cNvPr id="104932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竞赛内容：安全生产知识、技能、法律法规等方面的考核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竞赛形式：笔试、实操、演讲、辩论等多种形式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竞赛时间：每年举办一次，具体时间由各地区自行确定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4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竞赛地点：各地区自行确定，一般选择在企业、学校、社区等场所进行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竞赛规则</a:t>
            </a:r>
            <a:endParaRPr lang="zh-CN" altLang="en-US"/>
          </a:p>
        </p:txBody>
      </p:sp>
      <p:sp>
        <p:nvSpPr>
          <p:cNvPr id="104938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评分标准：根据参赛者的表现进行评分，总分为100分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8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0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奖项设置：设置一、二、三等奖及优秀奖，颁发证书和奖品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9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竞赛时间：具体时间另行通知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0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2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参赛资格：所有员工均可参加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0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竞赛内容：包括安全生产知识、技能操作、应急处理等方面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1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4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竞赛形式：分为笔试、实操、演讲等多种形式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考核方式与标准</a:t>
            </a:r>
            <a:endParaRPr lang="zh-CN" altLang="en-US"/>
          </a:p>
        </p:txBody>
      </p:sp>
      <p:sp>
        <p:nvSpPr>
          <p:cNvPr id="104945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https://d.book118.com/398102025121006023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83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28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安康杯竞赛考核</vt:lpstr>
      <vt:lpstr>目录</vt:lpstr>
      <vt:lpstr>添加章节标题</vt:lpstr>
      <vt:lpstr>竞赛背景与目的</vt:lpstr>
      <vt:lpstr>竞赛的起源与历史</vt:lpstr>
      <vt:lpstr>竞赛的目的和意义</vt:lpstr>
      <vt:lpstr>竞赛内容与形式</vt:lpstr>
      <vt:lpstr>竞赛内容</vt:lpstr>
      <vt:lpstr>竞赛形式</vt:lpstr>
      <vt:lpstr>竞赛规则</vt:lpstr>
      <vt:lpstr>考核方式与标准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2024-08-30T13:48:16.610</cp:lastPrinted>
  <dcterms:created xsi:type="dcterms:W3CDTF">2024-08-30T05:48:16Z</dcterms:created>
  <dcterms:modified xsi:type="dcterms:W3CDTF">2024-08-30T05:48:19Z</dcterms:modified>
</cp:coreProperties>
</file>