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CE82CD-199F-438F-922C-94649D5B4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3F0075-86BB-4ABE-886C-008D8B5E9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71BDC9-9702-4602-9BD5-C278D5CD0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DB8AAD-1501-4257-BE75-67EA279F1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F760D6-84C6-429B-9ECA-907517F17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323CB7-5140-4D43-938B-C0C1FDAC0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27ABE8-1326-4BC3-BBEE-CEE00CC20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61302D-ED28-4498-A1FE-197F7E96E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BE418F-1A20-4C19-BBEA-F7F657084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206278-40C7-44B6-B855-F6DAD9AF8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A8A05A-8ABA-4D2E-AF19-DECC302FC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10206701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营销问题及对策研究报告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营销问题分析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对策研究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对策实施与效果评估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当前市场竞争激烈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随着经济的发展和技术的进步，企业面临着日益激烈的市场竞争，营销环境日趋复杂。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营销策略不当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部分企业在营销过程中存在策略不当、执行不力等问题，导致营销效果不佳，难以实现预期目标。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客户需求多样化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消费者需求日益多样化、个性化，对产品、服务和品牌的要求不断提高，企业需要不断创新以满足市场需求。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通过对营销问题的深入研究，发现并分析问题产生的原因，提出有效的对策和建议，帮助企业改进营销策略，提高营销效果和市场竞争力。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本研究有助于企业更好地理解市场需求、优化营销策略、提高客户满意度和忠诚度，对于企业的可持续发展具有重要意义。同时，本研究的成果也可以为其他企业提供借鉴和参考，推动整个行业的营销水平提升。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研究目的与意义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营销问题分析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营销策略是指导营销活动的总体规划，包括目标市场选择、定位、产品定价、促销等。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营销策略问题可能表现为目标市场不明确、定位不准确、产品定价不合理、促销活动效果不佳等。这些问题可能导致营销活动无法有效吸引目标客户，影响销售业绩。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212" r="232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927" b="129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营销执行是将营销策略转化为实际操作的过程，包括销售渠道管理、广告投放、促销活动实施等。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营销执行问题可能表现为销售渠道不畅、广告投放不精准、促销活动组织不力等。这些问题可能导致营销活动无法有效落地，影响销售业绩。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营销执行问题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营销渠道是产品从生产者传递到消费者的途径，包括线上和线下渠道。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营销渠道问题可能表现为线上渠道覆盖不足、线下渠道布局不合理等。这些问题可能导致产品无法覆盖目标客户，影响销售业绩。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营销渠道问题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7496" r="27496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营销团队是负责执行营销策略和执行营销活动的专业人员。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营销团队问题可能表现为团队能力不足、团队协作不畅、激励机制不完善等。这些问题可能导致团队工作效率低下，影响销售业绩。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营销团队问题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对策研究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506694" y="1497044"/>
            <a:ext cx="2843213" cy="8318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941441" y="3257709"/>
            <a:ext cx="534543" cy="232601"/>
          </a:xfrm>
          <a:custGeom>
            <a:rect l="l" t="t" r="r" b="b"/>
            <a:pathLst>
              <a:path w="205" h="89">
                <a:moveTo>
                  <a:pt x="103" y="19"/>
                </a:moveTo>
                <a:cubicBezTo>
                  <a:pt x="82" y="19"/>
                  <a:pt x="62" y="12"/>
                  <a:pt x="4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67"/>
                  <a:pt x="0" y="67"/>
                  <a:pt x="0" y="67"/>
                </a:cubicBezTo>
                <a:cubicBezTo>
                  <a:pt x="0" y="79"/>
                  <a:pt x="10" y="89"/>
                  <a:pt x="22" y="89"/>
                </a:cubicBezTo>
                <a:cubicBezTo>
                  <a:pt x="183" y="89"/>
                  <a:pt x="183" y="89"/>
                  <a:pt x="183" y="89"/>
                </a:cubicBezTo>
                <a:cubicBezTo>
                  <a:pt x="195" y="89"/>
                  <a:pt x="205" y="79"/>
                  <a:pt x="205" y="67"/>
                </a:cubicBezTo>
                <a:cubicBezTo>
                  <a:pt x="205" y="0"/>
                  <a:pt x="205" y="0"/>
                  <a:pt x="205" y="0"/>
                </a:cubicBezTo>
                <a:cubicBezTo>
                  <a:pt x="158" y="0"/>
                  <a:pt x="158" y="0"/>
                  <a:pt x="158" y="0"/>
                </a:cubicBezTo>
                <a:cubicBezTo>
                  <a:pt x="143" y="12"/>
                  <a:pt x="124" y="19"/>
                  <a:pt x="103" y="19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941441" y="2961291"/>
            <a:ext cx="534543" cy="307467"/>
          </a:xfrm>
          <a:custGeom>
            <a:rect l="l" t="t" r="r" b="b"/>
            <a:pathLst>
              <a:path w="205" h="118">
                <a:moveTo>
                  <a:pt x="183" y="42"/>
                </a:moveTo>
                <a:cubicBezTo>
                  <a:pt x="180" y="42"/>
                  <a:pt x="180" y="42"/>
                  <a:pt x="180" y="42"/>
                </a:cubicBezTo>
                <a:cubicBezTo>
                  <a:pt x="154" y="42"/>
                  <a:pt x="154" y="42"/>
                  <a:pt x="154" y="42"/>
                </a:cubicBezTo>
                <a:cubicBezTo>
                  <a:pt x="154" y="22"/>
                  <a:pt x="154" y="22"/>
                  <a:pt x="154" y="22"/>
                </a:cubicBezTo>
                <a:cubicBezTo>
                  <a:pt x="154" y="10"/>
                  <a:pt x="144" y="0"/>
                  <a:pt x="132" y="0"/>
                </a:cubicBezTo>
                <a:cubicBezTo>
                  <a:pt x="73" y="0"/>
                  <a:pt x="73" y="0"/>
                  <a:pt x="73" y="0"/>
                </a:cubicBezTo>
                <a:cubicBezTo>
                  <a:pt x="61" y="0"/>
                  <a:pt x="51" y="10"/>
                  <a:pt x="51" y="22"/>
                </a:cubicBezTo>
                <a:cubicBezTo>
                  <a:pt x="51" y="42"/>
                  <a:pt x="51" y="42"/>
                  <a:pt x="51" y="42"/>
                </a:cubicBezTo>
                <a:cubicBezTo>
                  <a:pt x="25" y="42"/>
                  <a:pt x="25" y="42"/>
                  <a:pt x="25" y="42"/>
                </a:cubicBezTo>
                <a:cubicBezTo>
                  <a:pt x="22" y="42"/>
                  <a:pt x="22" y="42"/>
                  <a:pt x="22" y="42"/>
                </a:cubicBezTo>
                <a:cubicBezTo>
                  <a:pt x="10" y="42"/>
                  <a:pt x="0" y="52"/>
                  <a:pt x="0" y="64"/>
                </a:cubicBezTo>
                <a:cubicBezTo>
                  <a:pt x="0" y="101"/>
                  <a:pt x="0" y="101"/>
                  <a:pt x="0" y="101"/>
                </a:cubicBezTo>
                <a:cubicBezTo>
                  <a:pt x="54" y="101"/>
                  <a:pt x="54" y="101"/>
                  <a:pt x="54" y="101"/>
                </a:cubicBezTo>
                <a:cubicBezTo>
                  <a:pt x="67" y="112"/>
                  <a:pt x="84" y="118"/>
                  <a:pt x="103" y="118"/>
                </a:cubicBezTo>
                <a:cubicBezTo>
                  <a:pt x="121" y="118"/>
                  <a:pt x="138" y="112"/>
                  <a:pt x="151" y="101"/>
                </a:cubicBezTo>
                <a:cubicBezTo>
                  <a:pt x="205" y="101"/>
                  <a:pt x="205" y="101"/>
                  <a:pt x="205" y="101"/>
                </a:cubicBezTo>
                <a:cubicBezTo>
                  <a:pt x="205" y="64"/>
                  <a:pt x="205" y="64"/>
                  <a:pt x="205" y="64"/>
                </a:cubicBezTo>
                <a:cubicBezTo>
                  <a:pt x="205" y="52"/>
                  <a:pt x="195" y="42"/>
                  <a:pt x="183" y="42"/>
                </a:cubicBezTo>
                <a:close/>
                <a:moveTo>
                  <a:pt x="67" y="26"/>
                </a:moveTo>
                <a:cubicBezTo>
                  <a:pt x="67" y="22"/>
                  <a:pt x="67" y="22"/>
                  <a:pt x="67" y="22"/>
                </a:cubicBezTo>
                <a:cubicBezTo>
                  <a:pt x="67" y="19"/>
                  <a:pt x="70" y="17"/>
                  <a:pt x="73" y="17"/>
                </a:cubicBezTo>
                <a:cubicBezTo>
                  <a:pt x="132" y="17"/>
                  <a:pt x="132" y="17"/>
                  <a:pt x="132" y="17"/>
                </a:cubicBezTo>
                <a:cubicBezTo>
                  <a:pt x="135" y="17"/>
                  <a:pt x="138" y="19"/>
                  <a:pt x="138" y="22"/>
                </a:cubicBezTo>
                <a:cubicBezTo>
                  <a:pt x="138" y="26"/>
                  <a:pt x="138" y="26"/>
                  <a:pt x="138" y="26"/>
                </a:cubicBezTo>
                <a:cubicBezTo>
                  <a:pt x="138" y="42"/>
                  <a:pt x="138" y="42"/>
                  <a:pt x="138" y="42"/>
                </a:cubicBezTo>
                <a:cubicBezTo>
                  <a:pt x="67" y="42"/>
                  <a:pt x="67" y="42"/>
                  <a:pt x="67" y="42"/>
                </a:cubicBezTo>
                <a:lnTo>
                  <a:pt x="67" y="26"/>
                </a:lnTo>
                <a:close/>
                <a:moveTo>
                  <a:pt x="101" y="101"/>
                </a:moveTo>
                <a:cubicBezTo>
                  <a:pt x="92" y="101"/>
                  <a:pt x="85" y="94"/>
                  <a:pt x="85" y="86"/>
                </a:cubicBezTo>
                <a:cubicBezTo>
                  <a:pt x="85" y="77"/>
                  <a:pt x="92" y="70"/>
                  <a:pt x="101" y="70"/>
                </a:cubicBezTo>
                <a:cubicBezTo>
                  <a:pt x="110" y="70"/>
                  <a:pt x="117" y="77"/>
                  <a:pt x="117" y="86"/>
                </a:cubicBezTo>
                <a:cubicBezTo>
                  <a:pt x="117" y="94"/>
                  <a:pt x="110" y="101"/>
                  <a:pt x="101" y="1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营销策略对策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449149" y="1107618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680979" y="146018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针对营销策略的问题，需要重新审视市场定位、目标客户和竞争态势，调整产品、价格、促销和分销策略。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449149" y="3556745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680979" y="3909306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分析竞争对手的优劣势，借鉴其成功之处，同时避免其失败的教训，制定更具竞争力的营销策略。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463317" y="1107618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695147" y="146018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重新评估企业产品在市场中的定位，确保与竞争对手有所区别，同时符合目标客户的期望和需求。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463317" y="3556745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695147" y="3909306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深入研究目标客户的喜好、需求和购买行为，以便更好地满足他们的需求并提高客户满意度。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https://d.book118.com/398102067017006037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2024-09-16T19:41:06.131</cp:lastPrinted>
  <dcterms:created xsi:type="dcterms:W3CDTF">2024-09-16T11:41:06Z</dcterms:created>
  <dcterms:modified xsi:type="dcterms:W3CDTF">2024-09-16T11:41:08Z</dcterms:modified>
</cp:coreProperties>
</file>