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E3D136F-ECE2-4770-B0A9-16FCB39F81C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832C0-6BCB-4F7D-A3B0-6F0A88B8E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CDE8E-A655-4A5D-84D5-A685A71E1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FC9E2-FC47-4132-BED2-E7B310056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581A1-AA3F-43D5-B041-4CE404618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005B3E-8321-44D1-BEBA-DEA04530D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2DE7AE-2BF9-440B-A05C-31A2016C9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8AF44C-F91B-4808-9EF6-1D1D992E8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C621A-5BB3-4E58-A95F-788769193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5211D-EAF5-4B34-A35F-DA49813BC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9577A-BA50-48CF-867C-5E652CC25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34407-7FDB-4EE0-B22A-F74F42D14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40977A2-EF24-4285-B8B3-26631F59F26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94F1FDC-3FE9-46FF-AF2E-17494298BD1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0212706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子宫疤痕妊娠查房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子宫疤痕妊娠的危险因素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子宫疤痕妊娠的临床表现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子宫疤痕妊娠的管理与护理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子宫疤痕妊娠的并发症处理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什么是子宫疤痕妊娠？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子宫疤痕妊娠是指胚胎着床在子宫内瘢痕组织上的妊娠情况，是一种高危妊娠并发症。通常是由于先前的子宫手术（如剖宫产术、子宫肌瘤切除术等）导致子宫内膜层部分缺失，胚胎在此处着床，容易引发并发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结尾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子宫疤痕妊娠是一种影响孕妇和胎儿生命安全的情况，需要及时诊断和治疗。专业的医疗团队能有效处理并发症，保障母婴安全。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49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子宫疤痕妊娠的危险因素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子宫手术史与子宫疤痕妊娠的关联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6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86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9" name="Picture 5" descr="C:/Users/Administrator/Desktop/ppt模板/真人/图片3.png图片3"/>
          <p:cNvPicPr/>
          <p:nvPr/>
        </p:nvPicPr>
        <p:blipFill>
          <a:blip r:embed="rId2"/>
          <a:srcRect t="12219" b="12219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90" name="Picture 6" descr="C:/Users/Administrator/Desktop/ppt模板/真人/图片4.png图片4"/>
          <p:cNvPicPr/>
          <p:nvPr/>
        </p:nvPicPr>
        <p:blipFill>
          <a:blip r:embed="rId3"/>
          <a:srcRect t="12219" b="12219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91" name="Picture 7" descr="C:/Users/Administrator/Desktop/ppt模板/真人/图片2.png图片2"/>
          <p:cNvPicPr/>
          <p:nvPr/>
        </p:nvPicPr>
        <p:blipFill>
          <a:blip r:embed="rId4"/>
          <a:srcRect t="11713" b="11713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92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剖宫产术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增加子宫疤痕妊娠风险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子宫肌瘤切除术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影响子宫结构，增加风险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子宫肌瘤栓塞术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可能对子宫瘢痕造成影响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子宫疤痕妊娠的预防措施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在高风险人群中，通过提倡自然分娩、限制不必要的子宫手术等措施，可以降低子宫疤痕妊娠的发生率。此外，孕前全面评估和规范管理也是预防此病的重要手段。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EB554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5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规范管理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降低并发症发生概率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孕前评估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提前发现风险因素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预防措施的重要性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自然分娩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减少子宫疤痕风险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结尾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7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子宫疤痕妊娠是一种妊娠并发症，对于孕妇和胎儿都存在一定的风险。通过了解其危险因素和预防措施，可以有效降低患病风险，保障母婴健康。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9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8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子宫疤痕妊娠的临床表现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1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子宫疤痕妊娠的早期症状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36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不规则阴道流血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恶心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乳房肿胀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子宫疤痕妊娠的晚期症状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子宫疤痕妊娠的晚期症状可能包括持续性腹痛、阴道流血、腹部压痛等，严重时可能伴有休克表现。孕妇应定期就诊，及时发现并处理可能的并发症。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5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5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7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https://d.book118.com/398102127061006047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子宫疤痕妊娠查房</vt:lpstr>
      <vt:lpstr>目录</vt:lpstr>
      <vt:lpstr>第一章 简介</vt:lpstr>
      <vt:lpstr> </vt:lpstr>
      <vt:lpstr>结尾</vt:lpstr>
      <vt:lpstr>第2章 子宫疤痕妊娠的危险因素</vt:lpstr>
      <vt:lpstr>子宫手术史与子宫疤痕妊娠的关联</vt:lpstr>
      <vt:lpstr> </vt:lpstr>
      <vt:lpstr>预防措施的重要性</vt:lpstr>
      <vt:lpstr>结尾</vt:lpstr>
      <vt:lpstr>第3章 子宫疤痕妊娠的临床表现</vt:lpstr>
      <vt:lpstr>子宫疤痕妊娠的早期症状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2024-09-28T19:53:48.821</cp:lastPrinted>
  <dcterms:created xsi:type="dcterms:W3CDTF">2024-09-28T11:53:48Z</dcterms:created>
  <dcterms:modified xsi:type="dcterms:W3CDTF">2024-09-28T11:53:51Z</dcterms:modified>
</cp:coreProperties>
</file>