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3C2F2-01F7-48DE-ACA9-DF0C2222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6F194-6C71-4B62-90F5-D2580A372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ACA9A-FA91-49C2-9D7D-52047CB6F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136A2-9A91-4BB7-9831-B736DBA1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CED38-E090-41BF-800D-83B853186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1C2D2-31A7-47E0-A97B-015EF933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11615-2931-4364-A044-E2EC040EF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604BB-0AC7-4372-99EC-81F91596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85FC5-E445-4948-896D-DFA842D1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0E9D-F595-48E6-ADAD-B3F1EA7E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AE399-C6C3-4FF2-9B1B-26A22213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3116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节前隐患排查方案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方案背景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排查目标与原则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排查内容与方法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排查实施步骤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排查结果与反馈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方案效果评估与改进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方案背景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节日期间人员流动大，安全问题关系到每个人的生命财产安全。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提高公众安全感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安全问题如果处理不当，可能引发社会不稳定因素。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确保节日期间的安全，有助于提高公众的安全感。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节日期间安全问题的重要性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火灾隐患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公共场所安全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常见安全隐患及影响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699" r="96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012" r="190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339" r="1633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节日期间用电用气量增加，可能引发火灾事故，造成人员伤亡和财产损失。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节日期间出行人数增多，道路交通压力增大，易发生交通事故。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节日期间食品需求量大，食品卫生问题需引起重视，以防食物中毒等事件发生。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公共场所如商场、景区等在节日期间人流密集，需加强安全管理，防止拥挤踩踏等事故。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排查目标与原则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对各类设施设备进行全面检查，确保在节日期间能够安全、稳定地运行，避免因设备故障或安全隐患导致的意外事故。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确保节日期间设施设备安全运行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通过细致的隐患排查，及时发现各类潜在的安全风险，采取有效措施进行整改，确保节日期间的安全环境。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及时发现并消除安全隐患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通过对设施设备的隐患排查，不断完善安全管理制度和措施，提高整体安全管理水平，降低安全事故发生的概率。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排查工作应覆盖所有设施设备，不留死角，确保每个环节的安全性。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及时整改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针对重要设施、关键设备和易发生事故的区域，应加大排查力度，重点检查、重点防范。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对于排查出的安全隐患，应立即采取整改措施，及时消除风险，防止事故发生。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运用科学的方法和手段进行隐患评估，准确判断风险的等级和影响程度，为制定整改措施提供依据。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排查内容与方法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06" r="145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检查电器设备是否符合安全标准，电线是否老化、裸露，开关是否正常工作等。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检查灭火器、消防栓等消防设施是否完好无损，消防通道是否畅通无阻。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检查各类机械设备是否正常运行，安全防护装置是否齐全有效。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检查化学品存储区域是否符合安全规定，是否有泄漏、挥发等隐患。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化学品存储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通过观察、触摸等方式对设备、设施进行检查，发现明显的安全隐患。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目视检查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使用专业仪器对电气、消防、机械等设施进行检测，准确判断是否存在隐患。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仪器检测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邀请专业人士对特定领域进行评估，提供专业的排查意见和建议。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制定定期检查与维护计划，确保设备、设施始终处于良好状态。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排查实施步骤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https://d.book118.com/398103116044006032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2024-09-09T17:32:56.533</cp:lastPrinted>
  <dcterms:created xsi:type="dcterms:W3CDTF">2024-09-09T09:32:56Z</dcterms:created>
  <dcterms:modified xsi:type="dcterms:W3CDTF">2024-09-09T09:32:58Z</dcterms:modified>
</cp:coreProperties>
</file>