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1E753B-F626-44D7-9EAA-F7B8CC793E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CFC9A5-246C-43CA-9DD7-BA02C508CE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0AE42B-D31E-49F7-A4D1-38E23EE1EE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1E0A8E-F66A-444F-9A17-62B9B2FF16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199465-5FA0-4ED7-800A-2F010A26A0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1948B3-9F35-4A69-A9C1-168E0ED5B0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B70F7B-F989-4013-8469-537DE66A3F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9990B9-C77C-4AC3-8709-339F4A0ED1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1D8DC7-E355-4155-B2E5-9AA8D7A16D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8AA9E0-6226-432C-8F4E-18A1D521DB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73B327-A487-4E1A-9B22-17AD4CC2D0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104035142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安全防火教育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火灾危害与防范意识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家庭安全防火措施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公共场所安全防火规定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企业单位安全防火责任落实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校园安全防火教育普及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安全防火法律法规与政策解读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火灾危害与防范意识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485" r="2748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752" r="2275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99" r="3149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火灾是指在时间和空间上失去控制的燃烧所造成的灾害。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根据燃烧物的不同，火灾可分为A、B、C、D四类，分别对应固体物质火灾、液体或可熔化的固体物质火灾、气体火灾和金属火灾。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639" b="23639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人员伤亡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财产损失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环境破坏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火灾会造成严重的人员伤亡，尤其是夜间火灾和有毒烟雾的火灾，人员死亡率极高。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火灾会烧毁房屋、家具、电器等财产，造成巨大的经济损失。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火灾会释放大量的有毒气体和烟尘，对环境造成严重的污染。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火灾危害程度与影响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学习防火知识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遵守防火规定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配备消防设施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掌握应急逃生技能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防范意识培养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在家庭、办公室等场所配备灭火器、灭火毯等消防设施，并定期检查和维护。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严格遵守国家和地方的防火法规，不乱扔烟蒂、火柴等易燃物品，不私拉乱接电线。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了解火灾的危害和防范方法，掌握基本的防火知识和技能。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了解应急逃生路线和逃生方法，定期进行演练，确保在火灾发生时能够迅速逃离现场。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家庭安全防火措施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家庭用电安全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确保电线没有老化、破损，电器设备正常工作，及时更换损坏的电线电器。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避免同时使用多个大功率电器，防止超负荷引发火灾。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晚上睡觉或离家时，应检查电器设备是否已关闭，并断开电源。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定期检查电线电器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合理使用电器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睡前断电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存放安全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使用规范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及时处理废弃物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易燃易爆物品管理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使用易燃易爆物品时，应按照说明书规范操作，避免发生意外。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易燃易爆物品废弃物应及时妥善处理，不要随意丢弃。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易燃易爆物品应存放在阴凉通风处，远离火源和热源。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确保消防通道、安全出口畅通无阻，不堆放杂物。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保持通道畅通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定期检查消防设施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3083" b="13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掌握使用方法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检查灭火器、灭火毯等消防设施是否完好有效，及时更换损坏或过期的设施。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家庭成员应了解并掌握消防设施的使用方法，以便在紧急情况下能够迅速采取措施。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消防通道及设施维护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公共场所安全防火规定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明确各级管理人员和操作人员的消防安全职责，确保消防安全工作有人负责。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消防安全责任制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定期对员工进行消防安全培训，提高员工的消防安全意识和技能。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消防安全培训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定期对公共场所进行消防安全检查，及时发现和消除火灾隐患。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消防安全检查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公共场所消防安全制度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99" b="12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579" b="25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消防设施检查与使用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消防设施日常检查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每日对消防设施进行巡查，确保消防设施完好无损。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消防设施定期维护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定期对消防设施进行维护保养，确保消防设施在关键时刻能够发挥作用。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消防设施使用培训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对员工进行消防设施使用培训，确保员工能够熟练掌握消防设施的使用方法。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https://d.book118.com/398104035142006034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2024-09-13T14:52:34.974</cp:lastPrinted>
  <dcterms:created xsi:type="dcterms:W3CDTF">2024-09-13T06:52:34Z</dcterms:created>
  <dcterms:modified xsi:type="dcterms:W3CDTF">2024-09-13T06:52:37Z</dcterms:modified>
</cp:coreProperties>
</file>