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A01A7-C797-49A3-A413-93A30FA7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4ADDE-2CD9-4E85-A1AB-9BBBF05F5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07773-6F42-4421-A7EE-C65DFBC3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6B5D7-7646-4C09-99C4-F58A6A6B2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EDF7D-6E15-419A-93A0-2AC41C97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30FFE-3207-4D3A-9402-11E70797C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06423-E829-467E-8563-D08FBFCA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6FDB1-D524-4972-B06B-5594053B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3AFF9-7401-492B-9409-5D6408386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48238-A7E0-4CC1-9DDB-3DA660E61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35F53-379B-475E-B388-5AFFFB72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5037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互联网人口健康便民服务平台建设方案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平台功能定位与规划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技术架构设计与选型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平台运营策略与推广方案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平台使用指南与操作教程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项目进度安排与风险管理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随着智能手机的广泛使用，移动互联网已成为人们获取信息和服务的主要渠道。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大数据与人工智能融合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大数据和人工智能技术的结合，为精准化、个性化健康管理提供了可能。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互联网企业与传统医疗行业跨界合作，推动医疗服务的数字化、智能化升级。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针对高血压、糖尿病等慢性病患者，提供长期、持续的健康管理服务。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开展健康知识普及、健康生活方式倡导等活动，提高居民健康素养。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健康数据监测与分析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利用可穿戴设备等技术手段，实时监测居民健康数据，为个性化健康管理提供依据。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人口健康管理需求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提高服务可及性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通过线上平台，打破地域限制，使更多居民能够便捷地获取健康管理服务。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整合线上线下医疗资源，提高资源利用效率，降低服务成本。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借助互联网技术手段，提高服务的精准度和个性化程度，提升居民满意度。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便民服务平台建设意义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构建完善的健康管理服务平台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整合各类健康管理服务资源，形成一站式、全方位的服务平台。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推动医疗行业数字化转型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以本项目为契机，推动医疗行业与互联网的深度融合，助力医疗行业数字化转型。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提高居民健康素养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通过健康教育、健康促进等活动，提高居民健康意识和自我管理能力。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通过不断优化服务内容和提升服务质量，实现平台的可持续发展和社会价值创造。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平台功能定位与规划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健康百科知识库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建立全面的健康百科知识库，方便用户随时查询和了解健康知识。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提供全面、准确的健康资讯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包括疾病预防、健康生活方式、营养饮食等方面的信息。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个性化健康信息推送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根据用户的年龄、性别、健康状况等特征，推送相关的健康知识和建议。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健康信息查询功能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组建专业医生团队，为用户提供在线咨询服务，解答健康问题和提供诊疗建议。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专业医生团队在线解答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支持图文、语音、视频等多种咨询方式，满足用户多样化的咨询需求。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图文、语音、视频多种咨询方式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保存用户的咨询记录，方便医生和用户进行随访和管理。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咨询记录与随访管理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在线咨询与问诊服务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83" r="23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多渠道预约挂号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支持网站、APP、微信等多种渠道进行预约挂号，方便用户随时随地预约。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智能导诊服务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提供智能导诊服务，根据用户症状推荐合适的科室和医生。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就诊流程指引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提供详细的就诊流程指引，包括挂号、候诊、就诊、缴费等环节。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预约挂号及就诊指引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根据用户的健康状况和需求，制定个性化的健康管理计划，包括饮食、运动、心理等方面的建议。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健康计划执行与跟踪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提供健康计划执行和跟踪功能，帮助用户坚持执行健康管理计划，并记录用户的健康变化。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通过问卷调查、体检报告等方式，对用户的健康状况进行全面评估。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个人健康管理计划制定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技术架构设计与选型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采用React.js作为前端框架，利用其虚拟DOM和组件化开发的优势，提高开发效率和代码可维护性。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React.js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使用Ant Design作为UI组件库，提供丰富的界面组件和统一的视觉风格，提升用户体验。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Ant Design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采用Webpack作为模块打包工具，实现前端资源的优化和自动化构建流程。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Webpack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选用Spring Boot作为后端开发框架，简化Spring应用开发，提供快速构建、测试和部署的能力。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Spring Boot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采用MyBatis作为持久层框架，支持定制化SQL、存储过程以及高级映射，提高数据访问效率。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MyBatis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使用Redis作为缓存数据库，减轻数据库压力，提高系统响应速度和并发处理能力。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Redis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采用MySQL等关系型数据库，设计合理的表结构和索引，保证数据的完整性和一致性。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数据库性能优化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通过SQL优化、分区表、读写分离等手段，提高数据库查询和写入性能。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建立定期的数据备份机制，确保数据安全；同时提供快速的数据恢复能力，保障系统可用性。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数据库设计思路及优化策略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实现严格的用户身份验证和授权机制，防止未经授权的访问和操作。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身份验证与授权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定期进行系统漏洞扫描和评估，及时发现并修复潜在的安全隐患。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漏洞扫描与修复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采用SSL/TLS等加密技术，确保数据传输过程中的安全性；同时对敏感数据进行加密存储。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数据加密与传输安全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建立完善的日志审计和监控机制，记录用户操作和系统运行状态，便于故障排查和安全审计。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日志审计与监控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平台运营策略与推广方案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医疗机构评估与筛选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制定评估标准，对合作医疗机构进行定期评估，确保其服务质量和专业水平，为用户提供优质的健康服务。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医疗机构服务流程优化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与合作医疗机构共同优化服务流程，提高服务效率，为用户提供更加便捷、高效的服务体验。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建立合作医疗机构资源库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积极与各类医疗机构建立合作关系，将其服务资源整合到平台中，为用户提供更全面、便捷的健康服务。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合作医疗机构资源整合方法论述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https://d.book118.com/398105037025006034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2024-09-12T11:08:37.113</cp:lastPrinted>
  <dcterms:created xsi:type="dcterms:W3CDTF">2024-09-12T03:08:37Z</dcterms:created>
  <dcterms:modified xsi:type="dcterms:W3CDTF">2024-09-12T03:08:39Z</dcterms:modified>
</cp:coreProperties>
</file>