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B23F5B-EE7C-4D86-AACE-B3194F375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F4350-48FF-44BC-9E83-A4E8206D5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B30D6D-A4FD-4753-9B35-F4B0EEC4D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3A0718-8C97-49CD-9DFC-FEE7F26E7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85E1FA-6E51-4539-BBEE-14CABE2729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E1535C-F9B7-4750-97C6-0FF54C5BD5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FF776E-1096-4A66-BBB2-5CBB2256D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C35023-ACCA-4555-9C6C-C57A9BEA04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D2EED1-1022-40BF-9AEC-8CB455143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05469E-D23E-4432-BE50-58DF9C13A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66454-DD20-4A10-97AE-4879FE64A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05112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打击乐活动中教师的指挥动作论文</a:t>
            </a:r>
          </a:p>
        </p:txBody>
      </p:sp>
      <p:sp>
        <p:nvSpPr>
          <p:cNvPr id="3"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r>
              <a:rPr b="1">
                <a:solidFill>
                  <a:srgbClr val="FFFFFF"/>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打击乐活动中教师指挥动作的基本理论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打击乐活动中教师指挥动作的实践分析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打击乐活动中教师指挥动作的影响因素研究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打击乐活动中教师指挥动作的提升策略探讨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音乐教育的重要性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音乐教育在培养学生审美能力、创造力和团队协作精神等方面具有不可替代的作用，而打击乐作为音乐教育的重要组成部分，对于提高学生的音乐素养和技能水平具有重要意义。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教师指挥动作的作用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在打击乐活动中，教师的指挥动作对于引导学生正确演奏、统一演奏风格和节奏具有重要作用。然而，目前关于教师指挥动作的研究相对较少，缺乏系统性的理论指导和实践经验。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本研究旨在探讨打击乐活动中教师指挥动作的特点、作用及其对学生演奏的影响，为提高打击乐教学质量和促进学生全面发展提供理论支持和实践指导。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国内外研究现状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目前，国内外关于打击乐教学中教师指挥动作的研究主要集中在指挥技巧、教学方法和案例分析等方面。然而，这些研究大多侧重于理论探讨或经验总结，缺乏实证研究和量化分析。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5054" r="505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已有研究的不足</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已有研究对教师指挥动作与学生演奏表现之间的关系探讨不足，缺乏对教师指挥动作对学生学习过程和结果影响的深入研究。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本研究的创新点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本研究采用实证研究方法，通过观察和记录打击乐活动中教师的指挥动作和学生的演奏表现，分析教师指挥动作的特点和作用，并探讨其对学生演奏的影响。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文献综述与现状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研究目的：本研究旨在揭示打击乐活动中教师指挥动作的特点和作用，分析其与学生演奏表现之间的关系，为提高打击乐教学质量提供理论支持和实践指导。</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研究问题：本研究主要探讨以下几个问题</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 打击乐活动中教师指挥动作有哪些特点和作用？</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 教师指挥动作与学生演奏表现之间存在怎样的关系？</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3. 如何优化教师的指挥动作以提高打击乐教学质量？</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打击乐活动中教师指挥动作的基本理论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561" r="2356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指挥动作是指教师在打击乐活动中，通过手势、身体语言等方式，引导学生理解音乐、掌握节奏、协调演奏的一种教学方法。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根据指挥动作的性质和目的，可将其分为指示性指挥、引导性指挥和评价性指挥三种类型。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指挥动作的定义与分类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42" r="165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通过指挥动作，教师可以帮助学生理解音乐的节奏、力度、情感等要素，从而更好地表现音乐。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引导学生理解音乐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在打击乐活动中，多个学生需要协同合作，共同完成一首曲目的演奏。教师的指挥动作可以帮助学生统一节奏、力度和演奏风格，实现良好的协同效果。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协调学生演奏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通过指挥动作的引导和纠正，教师可以帮助学生改正演奏中的错误，提高学生的演奏技能水平。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提高学生演奏技能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指挥动作在打击乐活动中的作用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原则</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在使用指挥动作时，应遵循准确性、清晰性、自然性和适度性的原则。准确性是指教师的指挥动作应准确地表达出音乐的节奏和力度等要素；清晰性是指教师的指挥动作应清晰明了，易于学生理解；自然性是指教师的指挥动作应自然流畅，不刻意夸张；适度性是指教师的指挥动作应根据学生的年龄、技能水平和曲目难度等因素进行适度的调整。</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技巧</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在使用指挥动作时，可以运用以下技巧：使用明确的手势和身体语言；保持稳定的节奏和力度；注重与学生的眼神交流；适时给予学生肯定和鼓励。这些技巧可以帮助教师更好地引导学生理解音乐、掌握节奏、协调演奏，提高打击乐活动的教学效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教师指挥动作的原则与技巧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打击乐活动中教师指挥动作的实践分析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预备动作</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起拍动作</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分拍与合拍</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速度与力度控制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指挥动作的实例展示</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451" r="1645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3853" b="1385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教师站立于乐队前方，双手水平滑动来指示乐队的准备状态。</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教师双手从下往上做出明确的上升动作，同时配合呼吸指示乐队的起始拍。</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教师通过左右手的交替动作来指示分拍，双手合并则表示合拍。</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教师利用手臂挥动的幅度和频率来表示乐曲的速度和力度变化。</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音乐表现力的提升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评估指挥动作对音乐表现力如节奏、力度等方面的提升效果。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指挥动作的清晰度与准确性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分析教师指挥动作的明确性、准确性和预见性。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乐队成员的跟随度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观察乐队成员是否能够准确跟随教师的指挥动作。</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指挥动作的实践效果评估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https://d.book118.com/398105112135006042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2024-09-22T06:15:52.343</cp:lastPrinted>
  <dcterms:created xsi:type="dcterms:W3CDTF">2024-09-21T22:15:52Z</dcterms:created>
  <dcterms:modified xsi:type="dcterms:W3CDTF">2024-09-21T22:15:54Z</dcterms:modified>
</cp:coreProperties>
</file>