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E8647-BE28-4DCF-B428-D6FEC22DB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6C7B3-9874-4758-B2E1-2822D49F8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823A6-ABF2-4640-9478-7A857FE28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9A33A-D16E-49CC-A441-C81875C50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70FAE2-7E17-4470-8799-A1BDAE0D4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A33EEE-9C33-417B-86F3-1EDB562DA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F0DDA8-1AAA-4BB5-BCEC-F2AB952B3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11B88-80AA-4F81-964C-246832DAC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0D521-AD95-41B0-A54C-CBC7EBD26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6E843-F849-4784-AD0C-C8458E1FF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4D2C5-373D-448A-9F86-3B93130E7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05132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泌尿外科护理讲解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泌尿外科护理概述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泌尿外科患者的日常护理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泌尿外科患者的特殊护理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泌尿外科护理的挑战与对策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泌尿外科护理的未来发展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泌尿外科护理概述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61" r="324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泌尿系统主要负责排泄体内的代谢废物，通过生成尿液将废物排出体外，同时维持体内水、电解质平衡和酸碱平衡。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泌尿系统功能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泌尿系统功能的正常运转对于维护人体健康至关重要，任何泌尿系统疾病都可能对全身健康产生影响。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泌尿系统的功能与重要性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泌尿外科护理的目标是促进患者康复，减轻疾病症状，预防并发症，提高患者的生活质量。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遵循无菌操作、保持清洁卫生、关注患者舒适度、及时处理并发症等原则。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泌尿外科护理的目标和原则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泌尿外科常见的疾病包括尿路感染、肾结石、前列腺增生、膀胱癌等。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泌尿外科患者需要得到专业的护理和指导，包括病情解释、药物治疗、饮食指导、康复训练等方面的支持。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泌尿外科患者的常见疾病与需求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泌尿外科患者的日常护理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控制盐分摄入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减少盐的摄入，降低高血压和水肿的风险。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多喝水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每天保持足够的水分摄入，有助于冲刷尿道，预防结石形成。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合理饮食有助于泌尿系统健康，促进康复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避免过度饮酒和咖啡因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过度饮酒和咖啡因可能导致尿频、尿急等症状。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保持均衡饮食，摄入足够的维生素和矿物质，增强免疫力和康复能力。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减轻压力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通过冥想、瑜伽等方式减轻压力，保持心情愉悦。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保持良好的作息时间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保证充足的睡眠和规律的作息时间，有助于身体恢复。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避免剧烈运动对泌尿系统造成损伤或加重病情。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适当的活动与休息有助于身体康复，减轻不适感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根据身体状况进行适度的运动，如散步、慢跑等，增强体质。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日常活动与休息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遵医嘱使用止痛药、消炎药等药物，缓解疼痛和不适感。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有效的疼痛管理与心理支持可以提高患者的生活质量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分散注意力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通过听音乐、阅读等方式分散注意力，缓解疼痛。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与医护人员和家属保持良好的沟通，获得心理支持和安慰。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应对焦虑和抑郁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学会应对焦虑和抑郁情绪，如进行放松训练、寻求专业心理咨询等。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定期清洗会阴部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保持会阴部清洁干燥，预防感染。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预防感染与并发症是泌尿外科护理的重要环节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遵循医生的建议进行复查和治疗，及时发现和处理并发症。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通过均衡饮食、适度运动等方式提高免疫力，降低感染风险。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注意观察尿液变化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观察尿液的颜色、气味、量等变化，及时发现异常情况。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预防感染与并发症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泌尿外科患者的特殊护理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https://d.book118.com/398105132137006027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2024-09-06T00:40:46.606</cp:lastPrinted>
  <dcterms:created xsi:type="dcterms:W3CDTF">2024-09-05T16:40:46Z</dcterms:created>
  <dcterms:modified xsi:type="dcterms:W3CDTF">2024-09-05T16:40:48Z</dcterms:modified>
</cp:coreProperties>
</file>