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B16C8-040C-49C6-A8E4-B26D2C6BE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221E0-EC14-4B0F-961A-D62F68305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4BE59-BC5D-4963-98BA-9559CCEE6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629E3C-C2FE-48AE-9939-1D67C1ADC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CC1E93-CD15-4D85-8393-790178705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B05C2A-337D-4769-A398-715380290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A4C691-BD37-4EE4-9DAD-184C973D7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6B6993-0016-40AA-A966-2E3002901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95846-913A-41A5-A7CE-B07C52215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04027-A6A6-40B4-8250-4852845EA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F53A8-8851-491C-BE18-F7079967F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0613605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ICU三管监测与预防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ICU三管监测的重要性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ICU三管监测的方法与技术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ICU三管预防措施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ICU三管监测与预防的案例分析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ICU三管监测与预防的未来发展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ICU三管监测的重要性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ICU三管监测是指在重症监护病房中对患者进行气管插管、胃管和深静脉置管的监测和管理。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ICU三管监测是危重病患者治疗的重要手段，具有实时、动态、连续的特点，能够及时发现和处理各种并发症，保障患者的安全和治疗效果。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通过对ICU三管的监测，及时发现和处理各种并发症，如管道移位、堵塞、脱落、感染等，保障患者的安全和治疗效果。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ICU三管监测能够提高危重病患者的治疗效果和生活质量，减少并发症的发生和患者的痛苦，降低医疗成本和资源消耗。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监测的必要性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危重病患者的治疗需要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ICU三管监测是危重病患者治疗的重要手段，能够提供及时、准确的监测数据和信息，为医生制定治疗方案提供科学依据。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提高医疗质量和安全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通过ICU三管监测，能够及时发现和处理各种并发症，提高医疗质量和安全，减少医疗纠纷和不良事件的发生。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促进患者康复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ICU三管监测能够保障患者的安全和治疗效果，促进患者康复，提高患者的生活质量和预后。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ICU三管监测的方法与技术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监测设备的选择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根据患者的病情和监测需求，选择合适的监测设备，如心电监护仪、呼吸机、血氧饱和度监测仪等。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监测设备的正确使用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确保设备放置合适、连接正确、参数设置合理，并定期进行设备维护和校准，以确保监测数据的准确性和可靠性。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监测设备的选择与使用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3086" b="1308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及时、准确地收集患者的生命体征、生理参数和实验室检查结果等数据。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监测数据的收集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对收集到的数据进行整理、统计和分析，以发现异常情况、判断病情变化趋势，为临床诊断和治疗提供依据。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监测数据的分析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监测数据的收集与分析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监测结果的解读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根据患者的病情和监测数据，综合分析并判断患者的病情状况和治疗效果。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监测结果的报告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将监测结果及时报告给医生，以便医生根据监测结果调整治疗方案或采取必要的干预措施。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监测结果的解读与报告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ICU三管预防措施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https://d.book118.com/398106136054006026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2024-09-03T14:43:22.434</cp:lastPrinted>
  <dcterms:created xsi:type="dcterms:W3CDTF">2024-09-03T06:43:22Z</dcterms:created>
  <dcterms:modified xsi:type="dcterms:W3CDTF">2024-09-03T06:43:24Z</dcterms:modified>
</cp:coreProperties>
</file>