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6A4BD49-2DC7-4825-BA46-72131FC0D7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16C4EE-70BA-405F-ADC0-848DF6705E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0EFBC8A-0CBA-45DE-8620-D41273F360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164F4E2-6591-4FD9-8397-3A9D603788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DECDBA-B33C-4C7F-B06C-17849A1897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94C6BE-7D2B-4603-9D4B-F6497BCF52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CA5A143-4242-485A-A564-4F92E90265E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4D4646-75B2-4498-832A-85FBCC1838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C1AF02-EAF5-4E6A-B1C3-2E5391C349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83D0B4-7930-4751-84E1-7E28C14CE3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3FE06C-A526-4248-AAA9-934EDC36BF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8110057023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大学材料科学与工程经典课件-第三章导电高分子材料</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导电高分子材料的概述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导电高分子材料的导电机理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导电高分子材料的制备方法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导电高分子材料的性能表征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导电高分子材料的发展趋势与挑战</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导电高分子材料的概述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导电高分子材料是指具有导电性能的高分子材料，能够在电场的作用下传导电流。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导电高分子材料是一种新型的高分子材料，其特点是具有优异的导电性能。这种材料可以在电场的作用下传导电流，因此被广泛应用于电子、通信、能源、医疗等领域。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23667" b="23667"/>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导电高分子材料的定义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导电高分子材料可以根据其导电机理和结构分为电子型导电高分子材料和离子型导电高分子材料。</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根据导电机理和结构，导电高分子材料可以分为电子型导电高分子材料和离子型导电高分子材料。电子型导电高分子材料主要依靠电子的流动传导电流，而离子型导电高分子材料则依靠离子的流动传导电流。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导电高分子材料的分类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导电高分子材料在电子、通信、能源、医疗等领域有广泛的应用。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导电高分子材料由于其优异的导电性能，被广泛应用于各个领域。在电子领域，可以用于制造集成电路、晶体管、电极等；在通信领域，可以用于制造光缆、电缆等；在能源领域，可以用于制造电池、太阳能电池等；在医疗领域，可以用于制造医疗器械、生物传感器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导电高分子材料的应用领域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导电高分子材料的导电机理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电子导电</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电子导电是指电子在导带中的运动，是导电高分子材料中最常见的导电方式。</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在电子导电过程中，电子从价带跃迁到导带，形成自由电子和空穴，自由电子和空穴在电场作用下定向移动形成电流。</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电子导电的导电率较高，但稳定性较差，容易受到温度、光照等因素的影响。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0875" r="10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离子导电的导电率较低，但稳定性较好，不易受到温度、光照等因素的影响。</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离子导电是指离子在电场作用下通过晶格缺陷或空位迁移而传导电流的方式。</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在离子导电过程中，离子在电场作用下发生迁移，形成离子流，从而传导电流。</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离子导电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29810" r="29810"/>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t="20292" b="20292"/>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675" r="16675"/>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混合导电是指同时存在电子导电和离子导电的导电方式。</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在混合导电过程中，电子和离子同时参与传导电流，形成电子流和离子流。</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混合导电的导电率取决于电子和离子的迁移率以及浓度分布，因此具有较高的导电率和稳定性。</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混合导电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导电高分子材料的制备方法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https://d.book118.com/398110057023006024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46</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2024-08-31T02:22:40.108</cp:lastPrinted>
  <dcterms:created xsi:type="dcterms:W3CDTF">2024-08-30T18:22:40Z</dcterms:created>
  <dcterms:modified xsi:type="dcterms:W3CDTF">2024-08-30T18:22:42Z</dcterms:modified>
</cp:coreProperties>
</file>