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6BA01-72A9-4509-A7C5-C8E722577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8388B-B91B-492B-A1A5-C458555E2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B9AF7-3451-49D1-AE19-EC553DF87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2829B-03D9-41CC-BDCB-B9C5A0E26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304B2E-CCDD-4AFE-9392-4B85996AD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91CEE5-752C-4A4C-80CA-D5C17701B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27B2BE-9566-494B-9F24-7F921A925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9A75F-5C4F-47BB-8B61-33F3FB8F1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B370B-A462-451D-B349-7D67A7663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813A3-59F2-402A-BBA0-7CE68E245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E70F5-D786-49F1-8359-41E96CE33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1014114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新生儿护士进修心得体会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新生儿护理基础知识的学习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临床实践经验的积累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护理理念的转变与提升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进修对职业生涯的影响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对未来工作的展望与计划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新生儿护理基础知识的学习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新生儿生理特点的掌握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了解新生儿体温调节、睡眠、呼吸、循环等生理功能特点。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掌握新生儿生长发育特点，如新生儿出生后第一周的生理性体重下降等。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新生儿常见疾病的了解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学习新生儿常见疾病，如新生儿黄疸、新生儿肺炎等的发病机制、临床表现及治疗原则。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了解新生儿常见疾病的预防措施，如定期接种疫苗等。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掌握新生儿日常护理技能，如更换尿布、脐带护理、洗澡等。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学习新生儿急救技能，如心肺复苏、气管插管等，提高紧急情况下的应变能力。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新生儿护理操作技能的掌握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临床实践经验的积累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在新生儿护理中，经常遇到的问题包括喂养、换尿布、洗澡等环节，需要掌握正确的操作技巧和注意事项，确保宝宝安全舒适。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在实际操作中，遇到问题时要及时向资深护士请教，并积极寻找解决方案，不断总结经验教训，提高自己的护理水平。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实际操作中的问题与解决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与资深护士交流可以学习到更多的实践经验和护理技巧，了解新生儿护理的最新发展动态和趋势。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通过与资深护士的互动，可以发现自己的不足之处，并借鉴他们的成功经验，不断完善自己的护理工作。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与资深护士的交流与学习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参与疑难病例讨论的体会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参与疑难病例讨论可以了解更多复杂病例的处理方法和思路，提高自己的临床思维能力和解决问题的能力。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在讨论中要积极发表自己的看法和意见，与同事共同探讨、互相学习，促进护理团队的共同进步。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护理理念的转变与提升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https://d.book118.com/398110141141006037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2024-09-18T01:22:08.228</cp:lastPrinted>
  <dcterms:created xsi:type="dcterms:W3CDTF">2024-09-17T17:22:08Z</dcterms:created>
  <dcterms:modified xsi:type="dcterms:W3CDTF">2024-09-17T17:22:10Z</dcterms:modified>
</cp:coreProperties>
</file>