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B7E3C-B0C0-49B0-857C-E6BC5A0B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71409-751F-434E-A36A-774909E87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BE8B5-02CA-43A5-8FF2-6C7BD3AB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8554B-DEB0-411A-AD2F-4F0BEEE27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2FD43-6BD2-4E09-AF51-16AFF0E0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36193-F80B-427A-9D88-D2B45B1D0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4F251-D165-4A63-BE4E-4C2930FC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7D6A4-A1CB-4014-89AA-116CEB40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C5727-700B-424C-BC92-979F55D5B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5CF3D-FD94-403C-B238-5BA96FB6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FCE8E-A561-4090-8D5D-742E88CDD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1000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仓储物流部的货物承运合同管理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货物承运合同概述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仓储物流部在货物承运合同中的角色与职责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货物承运合同的签订与执行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货物承运合同的风险识别与防范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货物承运合同的纠纷处理与法律责任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仓储物流部在货物承运合同管理中的优化措施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货物承运合同概述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货物承运合同是承运人与托运人之间，为明确双方在货物运输过程中的权利、义务和责任而订立的协议。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确保货物在运输过程中的安全、完整和及时送达，明确双方责任，减少纠纷，提高运输效率。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根据运输方式的不同，可分为公路、铁路、水路、航空等运输合同；根据合同期限的不同，可分为长期、中期和短期合同。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具有明确的标的物（货物）和运输路线；双方权利义务清晰；违约责任明确；通常涉及保险、关税等附加条款。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《合同法》、《海商法》、《铁路法》等相关法律法规对货物承运合同有明确规定。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各行业根据自身特点制定了相应的运输标准和规范，如《国际航空运输协会货运规则》、《国际海运危险货物规则》等。这些标准和规范对货物承运合同的签订和执行具有指导意义。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仓储物流部在货物承运合同中的角色与职责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74" r="2097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仓储物流部是货物承运合同的主要执行部门，负责按照合同约定进行货物的接收、存储、配送等环节的操作。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在货物承运过程中，仓储物流部需要与供应商、客户等各方进行及时、准确的信息传递，确保合同的顺利履行。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仓储物流部通过提供专业的仓储和物流服务，确保货物在运输过程中的安全、完整和高效，满足客户的需求。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货物管理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职责划分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仓储物流部需要制定合理的运输方案，选择经济、快捷、安全的运输方式和路线，确保货物按时、按质、按量送达目的地。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仓储物流部需要对货物进行严格的入库、在库和出库管理，确保货物的数量、质量和安全符合合同要求。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仓储物流部需要制定和完善货物承运合同的管理制度，明确合同的签订、履行、变更和解除等流程，确保合同的规范化和标准化。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仓储物流部需要建立完善的信息管理系统，及时收集和整理货物承运过程中的各种信息，为合同的履行提供有力支持。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与销售部门协作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与财务部门协作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与法务部门协作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与其他部门的协作关系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仓储物流部需要与采购部门密切合作，确保采购的货物符合合同要求，并及时将货物信息反馈给采购部门。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仓储物流部需要与销售部门保持沟通，及时了解客户的需求和反馈，为客户提供个性化的物流服务。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仓储物流部需要与财务部门协同工作，确保货物承运过程中的各项费用能够及时、准确地核算和结算。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仓储物流部需要在合同签订和履行过程中与法务部门保持联系，确保合同的合法性和有效性，并及时处理可能出现的法律纠纷。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货物承运合同的签订与执行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双方初步接触，表达合作意愿，并就合作范围、期限、价格等进行初步沟通。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明确合作意向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双方就合同条款进行详细谈判，包括运输方式、交货期限、运费及结算方式、保险、违约责任等。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商务谈判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根据谈判结果，由一方起草合同文本，提交给对方审查。双方对合同内容进行仔细核对，确保条款准确无误。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合同起草与审查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双方对合同内容无异议后，正式签署合同，并加盖公章或合同专用章。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合同谈判与签订流程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合同履行过程中的注意事项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双方按照合同约定进行货物交接，确保货物数量、质量、包装等符合合同要求。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承运方需确保货物运输过程中的安全，采取必要的防盗、防损措施，避免货物在运输途中发生损坏或丢失。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双方应保持密切沟通，及时通报运输进展情况，以便对方了解货物动态，确保合同顺利履行。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货物交接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https://d.book118.com/398111000062006036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2024-09-15T18:52:56.033</cp:lastPrinted>
  <dcterms:created xsi:type="dcterms:W3CDTF">2024-09-15T10:52:56Z</dcterms:created>
  <dcterms:modified xsi:type="dcterms:W3CDTF">2024-09-15T10:52:58Z</dcterms:modified>
</cp:coreProperties>
</file>