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AF12DB-0296-4A5D-A2E0-39DACD309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DEDFDE-0EB6-420C-BC9A-D3D78FB306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6F184C-50EB-4258-9A82-CCBA782918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0E09AB-D774-48DD-AEC4-81EAD6BBC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A711A28-CECF-454E-B9DC-DBC5F8E262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427D6BD-A7B7-47B4-886E-FE743AC235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CC41B21-6479-4067-A84B-CD19AF8820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241D994-155A-42B7-875F-05E793249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764ED51-4A99-430E-BC10-1989DFD19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5D4589-7B47-487D-86FC-3F1788648F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EE6AA5-481A-47B4-943E-F3197CA3D4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9.jpeg" /><Relationship Id="rId3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9811104013200604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560576"/>
            <a:ext cx="6682348" cy="20920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子系统的功能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208" y="420624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汇报人：AA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2208" y="4693920"/>
            <a:ext cx="6930733" cy="5010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2024-01-21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子系统核心功能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子系统辅助功能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子系统性能指标评价方法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子系统应用场景举例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子系统发展趋势及挑战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子系统是一个相对独立的部分，它可以是系统中的一个功能模块、一个组件或者一个服务，具有明确的接口和功能，能够与其他部分进行交互和协作。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根据子系统在系统中的作用和功能，可以将其分为以下几类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实现系统某个特定功能的子系统，如数据处理子系统、控制子系统等。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构成系统整体结构的子系统，如框架子系统、平台子系统等。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为系统提供辅助服务的子系统，如日志子系统、安全子系统等。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结构子系统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服务子系统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功能子系统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2" name="Group 3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子系统通常依赖于主系统提供的资源和环境，如主系统的硬件、软件和网络环境等。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依赖关系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4624" r="14624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交互关系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5381" r="15381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协同关系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子系统与主系统之间通过接口进行交互，实现数据的传输和功能的调用。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子系统与主系统协同工作，共同完成系统的整体功能。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子系统与主系统关系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3" r="5933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750" r="1875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rect l="l" t="t" r="r" b="b"/>
              <a:pathLst>
                <a:path w="6825" h="6825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rect l="l" t="t" r="r" b="b"/>
              <a:pathLst>
                <a:path w="6825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1D4F"/>
                  </a:solidFill>
                  <a:latin typeface="Calibri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提高系统可维护性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提高系统可扩展性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提高系统可靠性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促进团队协作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子系统重要性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将系统划分为多个子系统可以降低系统的复杂性，提高系统的可维护性。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将关键功能划分为独立的子系统，可以降低系统故障的风险，提高系统的可靠性。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通过增加或修改子系统，可以方便地扩展系统的功能或性能。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将系统划分为多个子系统可以促进团队之间的协作和分工，提高开发效率和质量。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子系统核心功能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1458" r="11458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将处理后的数据存储在本地或远程数据库中，以便后续分析和应用。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实时数据采集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通过传感器或其他输入设备，实时获取子系统所需的各种数据。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对采集的数据进行必要的处理，如滤波、转换、计算等，以满足子系统运行和控制的需求。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数据采集与处理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通过输出信号或指令，控制子系统中各种设备的运行状态和参数。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583" r="1658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设备控制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提供友好的人机界面，方便用户对子系统进行操作和监控。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人机交互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根据预设的规则或算法，实现子系统的自动化运行和智能控制。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自动化控制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控制与操作功能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实时监测子系统的运行状态，及时发现潜在的故障或异常情况。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故障检测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对检测到的故障进行分析和定位，确定故障的性质和原因。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故障诊断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6125" b="612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通过声、光或其他方式，向用户发出故障报警提示，以便及时处理。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报警提示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故障诊断与报警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实现子系统内部各设备之间的数据传输和信息交换。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内部通讯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与外部系统或设备进行通讯，实现数据的共享和交互。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外部通讯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通过网络或其他通讯手段，实现对子系统的远程监控和管理。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远程监控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通讯与联网能力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219200" y="1341120"/>
            <a:ext cx="705288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7650" b="1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2926080"/>
            <a:ext cx="9122662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825">
                <a:solidFill>
                  <a:schemeClr val="accent4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子系统辅助功能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09" r="19409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直观易用的界面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提供简洁明了的操作界面，降低用户学习难度，提高使用效率。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多语言支持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支持多种语言，满足不同国家和地区用户的语言需求。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个性化定制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允许用户根据个人喜好和使用习惯进行界面定制，提升用户体验。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人机交互界面设计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3340" r="2334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采用分布式存储技术，确保数据的安全性和可靠性。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分布式存储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制定定期备份计划，避免数据丢失风险。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定期备份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提供数据恢复功能，确保在意外情况下能够及时恢复数据。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数据恢复机制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数据存储与备份机制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远程管理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支持远程管理功能，方便管理员对子系统进行远程配置和维护。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故障预警与诊断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提供故障预警和诊断功能，帮助管理员快速定位并解决问题。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对子系统的运行状态进行实时监控，及时发现问题并处理。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/>
          </a:blip>
          <a:srcRect l="15817" r="15817"/>
          <a:stretch>
            <a:fillRect/>
          </a:stretch>
        </p:blipFill>
        <p:spPr>
          <a:xfrm>
            <a:off x="641457" y="1883900"/>
            <a:ext cx="3722789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远程监控与管理平台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https://d.book118.com/398111040132006043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103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2024-09-23T15:59:26.875</cp:lastPrinted>
  <dcterms:created xsi:type="dcterms:W3CDTF">2024-09-23T07:59:26Z</dcterms:created>
  <dcterms:modified xsi:type="dcterms:W3CDTF">2024-09-23T07:59:29Z</dcterms:modified>
</cp:coreProperties>
</file>