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E5F851F-29EB-4695-9894-A1880066F0C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3E789-B482-42ED-95EF-E4A9443EA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5159D-4108-4622-8661-0A8BD9C4E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37F77-3D5D-4F00-B6DC-9CBA0EA6F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9A993-664B-49EC-A573-696A9B958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2CAF41-BAED-4105-ACB1-0CC7043E4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A3BE5C-419B-42BD-B956-991649875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42C6C2-520F-4CA2-A62F-FC0511FA1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F9BAD-B23A-4B54-BF40-6BBEF82D2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0889F-69BF-4AB2-804C-055E3D6CE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84D27-C893-4CBA-B141-4CE21D18D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CFC89-6AB2-41DB-89AA-754C26543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DD27AD4-2FD4-4515-9CF9-0C589BCB882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68556F8-6DF8-438F-99C5-5636A22EA71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1105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销售团队管理的领导力增强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建立明确的目标和方向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建立有效的沟通机制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激励团队创新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成功案例分享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介绍销售团队管理的重要性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销售团队是企业的关键部门，直接影响业绩和利润。领导力对于销售团队管理至关重要。本章将介绍如何增强销售团队管理的领导力。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客户需求多变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市场竞争激烈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管理难度加大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团队成员素质不同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才能应对挑战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需要有效的领导力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提升销售团队绩效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有效的管理和领导可以帮助团队实现更好的销售业绩。增强领导力可以提升团队的凝聚力和执行力。本章将探讨提升销售团队绩效的方法和技巧。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领导力对销售团队管理的影响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领导力激励团队成员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强大的领导力帮助团队克服困难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领导力的重要性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提高士气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激励团队成员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塑造团队文化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引导团队方向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赋予团队自主权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清晰表达想法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果断处理问题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有效团队沟通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良好的沟通是领导力的重要方面，可以有效协调团队成员之间的工作关系，减少误解和冲突，提高团队协作效率。领导者需要具备清晰表达想法的能力，善于倾听团队的意见和建议。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建立明确的目标和方向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制定明确的销售目标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销售团队需要清晰的目标来驱动行动。目标应该具体、可衡量、有挑战性。本章介绍如何制定明确的销售目标并让团队全力以赴。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指定明确的发展方向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团队成员需要清楚团队的发展方向和目标。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明确团队发展方向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激励团队成员共同努力。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共同努力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领导者应该明确传达团队的愿景和使命。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传达团队愿景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激励团队成员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激励是领导力的一项重要技能。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不同的团队成员可能有不同的激励需求。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有效激励团队成员，提高团队的绩效水平。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提高绩效水平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倡导团队合作的文化。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培养积极向上的团队文化，提升团队的整体素质。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培养团队文化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正能量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领导者应该倡导正能量。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建立明确的目标和方向对于销售团队管理的领导力增强至关重要。通过制定明确的销售目标、指定发展方向、激励团队成员和培养团队文化，可以有效提高团队的整体素质和绩效水平。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建立有效的沟通机制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建立开放透明的沟通氛围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良好的沟通是领导力的核心。建立开放透明的沟通氛围可以减少误解和摩擦。本章将探讨如何建立有效的沟通机制，促进团队之间的沟通和协作。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发挥团队成员的潜力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提供更多参考和支持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倾听团队成员意见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鼓励团队成员尝试新方法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促进创新能力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鼓励团队成员提出新想法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激发创造力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维护团队稳定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防止情绪蔓延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保持团队和谐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创建公平公正的冲突解决机制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鼓励团队成员沟通交流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共同面对问题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处理团队内部冲突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及时有效处理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通过有效沟通化解分歧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寻求双方妥协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https://d.book118.com/398111056010006050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销售团队管理的领导力增强</vt:lpstr>
      <vt:lpstr>目录</vt:lpstr>
      <vt:lpstr>第1章 简介</vt:lpstr>
      <vt:lpstr> </vt:lpstr>
      <vt:lpstr>销售团队管理的挑战</vt:lpstr>
      <vt:lpstr>提升销售团队绩效</vt:lpstr>
      <vt:lpstr>领导力对销售团队管理的影响</vt:lpstr>
      <vt:lpstr>领导力的重要性</vt:lpstr>
      <vt:lpstr>领导力的技巧</vt:lpstr>
      <vt:lpstr> </vt:lpstr>
      <vt:lpstr>第2章 建立明确的目标和方向</vt:lpstr>
      <vt:lpstr> </vt:lpstr>
      <vt:lpstr>指定明确的发展方向</vt:lpstr>
      <vt:lpstr>激励团队成员</vt:lpstr>
      <vt:lpstr>培养团队文化</vt:lpstr>
      <vt:lpstr>总结</vt:lpstr>
      <vt:lpstr>第3章 建立有效的沟通机制</vt:lpstr>
      <vt:lpstr> </vt:lpstr>
      <vt:lpstr>发挥团队成员的潜力</vt:lpstr>
      <vt:lpstr>处理团队内部冲突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2024-09-29T14:26:52.279</cp:lastPrinted>
  <dcterms:created xsi:type="dcterms:W3CDTF">2024-09-29T06:26:52Z</dcterms:created>
  <dcterms:modified xsi:type="dcterms:W3CDTF">2024-09-29T06:26:54Z</dcterms:modified>
</cp:coreProperties>
</file>