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53061-65A8-4352-B389-200039994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A665F-8B6A-4BB6-A94E-829ED8BB9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CC1A8-B29C-43F4-A68D-9E066DB22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C91B2D-720F-4C57-9896-F74E3F359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4B06FC-4F29-4C4D-9A22-9A8366EEA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9DC808-84CB-4471-A7FF-4728A315E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84CB21-8322-4CF8-9959-D9DB17A67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F0CB6A-7B11-4748-9E5B-16C55F519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BAE895-4F23-4E00-A13B-F10676E68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10409-CED7-4FA9-B996-8CA398AEA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D83B0-8185-4353-ABDC-3FA193D02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1306407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大班体育游戏活动设计与指导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大班体育游戏的种类与选择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大班体育游戏活动的设计原则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大班体育游戏的组织与实施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大班体育游戏活动的评价与改进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通过体育游戏活动，锻炼幼儿的身体，提高其身体素质，增强抵抗力。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提高幼儿身体素质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培养幼儿运动兴趣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208" r="15208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促进幼儿全面发展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375" r="18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通过丰富多彩的体育游戏活动，激发幼儿对运动的兴趣，培养其自主运动的习惯。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体育游戏活动不仅锻炼身体，还有助于培养幼儿的团队协作、沟通交流等能力，促进其全面发展。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846" b="68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体育游戏活动的意义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增强幼儿体质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体育游戏活动能够促进幼儿身体的正常发育，提高其身体素质和免疫力。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培养幼儿良好品质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在体育游戏活动中，幼儿需要遵守规则、尊重对手、克服困难等，有助于培养其良好的品质和行为习惯。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促进幼儿心理健康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体育游戏活动能够释放幼儿的天性，增强其自信心和适应能力，促进其心理健康发展。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大班体育游戏的种类与选择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以比赛和竞技为主要形式，如足球、篮球、接力赛等，旨在培养孩子的竞争意识和团队协作能力。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竞技类游戏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以智力挑战和策略为主，如围棋、象棋、拼图等，有助于培养孩子的思维能力和解决问题的能力。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益智类游戏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以身体锻炼和技能训练为主，如跳绳、攀岩、游泳等，能够增强孩子的身体素质和协调能力。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健身类游戏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以户外探险和挑战自我为主，如野外求生、定向越野等，有助于培养孩子的勇气、冒险精神和独立能力。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探险类游戏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体育游戏的分类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趣味性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适宜性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教育性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选择适合大班的体育游戏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1119" r="1111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选择安全性较高的游戏，确保孩子在游戏过程中不会受到伤害。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选择有趣的游戏，激发孩子参与的兴趣和积极性。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根据大班孩子的年龄和身体发展特点，选择适合他们的游戏。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选择具有教育价值的游戏，帮助孩子在游戏中学习和成长。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大班体育游戏活动的设计原则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选择适合大班儿童年龄和身体条件的设施和场地，避免使用过于危险或不适合的设备。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确保游戏设施和场地的安全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在游戏开始前，向孩子们明确介绍游戏的安全规则和注意事项，确保他们了解并遵守。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制定安全规则和注意事项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教师需要时刻关注孩子们的游戏情况，及时发现和纠正不安全行为，确保游戏过程的安全。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监督与指导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设计具有挑战性、新奇、有趣的游戏玩法，激发孩子们的兴趣和好奇心。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创新游戏玩法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提供多种不同类型的体育游戏，以满足不同孩子的兴趣和需求。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多样化的游戏内容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鼓励孩子们在游戏中互动、合作，增加游戏的趣味性和社交性。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互动与合作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趣味性原则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通过体育游戏活动，促进大班儿童的体能、协调性、灵敏性等方面的全面发展。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促进身体发展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在游戏中设置适当难度和挑战，培养孩子们的勇气、毅力、耐挫能力等意志品质。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培养意志品质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通过游戏规则的制定和执行，培养孩子们的规则意识和自律能力。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增强规则意识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教育性原则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https://d.book118.com/398113064071006036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2024-09-15T21:37:53.416</cp:lastPrinted>
  <dcterms:created xsi:type="dcterms:W3CDTF">2024-09-15T13:37:53Z</dcterms:created>
  <dcterms:modified xsi:type="dcterms:W3CDTF">2024-09-15T13:37:55Z</dcterms:modified>
</cp:coreProperties>
</file>