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BED32-46AF-4E9A-B736-9C618E4C8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41C90-3F56-4041-B4B3-7C1B3F8F9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C9E04-6357-4CC0-96A3-82BBD14AD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1356D-C9AB-421D-AE44-F1F1F11DA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F2D011-F2C7-4CBE-8BAD-FE06EC93B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35AFA8-FB7D-493A-BD27-20202EA00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368B06-C396-4A3C-9F85-F5B71E6FC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E062A-44AD-446A-9CC0-C8D9FE079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713B4-AB7C-407D-8A8D-B04D2DC96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CF104-B3CF-446D-ACBD-2A2733A03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6A3FB-0994-4356-91ED-076CB3CC0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131111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人社部职业技能培训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职业技能培训背景与意义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职业技能培训内容与方法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职业技能培训师资力量与设施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职业技能培训成果展示与推广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职业技能培训未来发展趋势与挑战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职业技能培训背景与意义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随着社会经济的发展，各行各业对高素质、高技能人才的需求越来越大。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经济发展需求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就业竞争压力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就业市场竞争激烈，提高职业技能和素质成为就业和职业发展的重要保障。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政府出台了一系列政策，鼓励和支持职业技能培训的发展。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职业技能培训背景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职业技能培训意义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提高就业能力和竞争力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通过职业技能培训，可以提升个人的职业技能和素质，提高就业竞争力和职业发展能力。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促进社会经济发展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职业技能培训可以满足社会经济发展对人才的需求，推动产业升级和经济转型。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增强个人职业发展信心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通过职业技能培训，可以增强个人职业发展的信心和动力，提高工作积极性和满意度。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政府出台了一系列政策，鼓励和支持职业技能培训的发展，为职业技能培训提供了政策保障。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政府通过财政拨款、税收优惠等措施，为职业技能培训提供了资金支持。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政府整合各类培训资源，推动职业技能培训的普及和提高，为更多人提供职业技能培训的机会。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培训资源整合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政策支持与推动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职业技能培训内容与方法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包括职业道德、职业礼仪、职业规划等方面的基本知识。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职业基础知识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针对不同职业岗位的具体技能要求，进行实际操作和技能训练。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培养员工的团队协作、沟通能力、创新思维等职业素质。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通过实验、实训、实习等方式，进行职业技能的实际操作训练。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通过课堂教学、讲座、研讨会等形式，传授职业知识和理论。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通过分析、讨论实际案例，培养员工解决实际问题的能力。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083" r="15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通过考试成绩对员工的学习效果进行评估。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25" r="3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对员工的实际操作技能进行评估，确保技能达标。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通过员工反馈和意见收集，对培训效果进行评估和改进。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职业技能培训师资力量与设施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人社部应积极引进具有丰富实践经验和专业知识的教师，并加强对现有教师的培训和提升，提高教师的专业素养和教学能力。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建立专业化的教师团队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鼓励教师深入企业实践，了解行业发展和市场需求，提高教师的实践能力和职业素养。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培养双师型教师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通过设立奖励制度、提供晋升机会等方式，激励教师积极投入教学工作，提高教学质量。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师资力量建设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更新教学设备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及时更新教学设备，确保培训设施与行业技术发展同步，提高培训的针对性和实效性。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加强设施管理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建立完善的设施管理制度，确保设施的正常运行和维护，为培训提供良好的硬件环境。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建设实训基地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人社部应加大对实训基地建设的投入，建立与行业企业紧密合作的实训基地，提供真实的职业环境和实践机会。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培训设施完善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https://d.book118.com/398113111122006035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2024-09-14T17:41:39.769</cp:lastPrinted>
  <dcterms:created xsi:type="dcterms:W3CDTF">2024-09-14T09:41:39Z</dcterms:created>
  <dcterms:modified xsi:type="dcterms:W3CDTF">2024-09-14T09:41:41Z</dcterms:modified>
</cp:coreProperties>
</file>