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6B8906-99FF-481B-83B9-6522CA234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E9C3B-36CF-447F-AD26-10CA5A5F6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194760-AAA9-4C4E-A8CD-6FE2ED4DF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816138-4E90-489E-A2E4-DF97368DD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2C616-BB67-4879-8034-2DC6D6CC04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5C463D-04BE-4BC2-AD59-4D1084E40C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E04F9C-301D-4672-85FC-9DA12132CD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A6442-BDED-4E46-AC15-20C211256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8347F-AB7F-4B9A-8AE4-9DF3F80F8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BBF52C-C635-4879-A6DF-71AB14722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DD3FC-CE5D-46AE-9EC8-E72368E32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pn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1314205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职业规划ppt护理前言</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护理行业概述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职业规划在护理行业中的重要性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护理职业规划的制定和实施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护理职业发展面临的挑战和机遇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职业规划是个人在职业生涯中制定的发展计划，旨在实现个人职业目标和发展。护理行业作为一个重要的领域，其职业规划对于护理人员的职业发展和医疗保健系统的完善具有重要意义。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主题概述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随着医疗保健行业的不断发展，护理行业面临着越来越多的挑战和机遇。为了适应这一变化，护理人员需要制定科学的职业规划，不断提升自身素质和能力，以实现个人职业价值和贡献社会。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主题背景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本PPT旨在为护理人员提供职业规划方面的指导和建议，帮助他们更好地规划自己的职业生涯，实现个人职业目标和发展。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科学的职业规划有助于护理人员提高自身素质和能力，增强职业竞争力，为医疗保健行业的发展做出更大的贡献；同时也有助于提升护理行业的整体水平和社会形象。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88" r="314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护理行业概述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起源于人类社会的初级阶段，主要负责照顾伤病人员和老弱者。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古代护理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83" r="15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近代护理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224" b="42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随着医学科学的发展，护理逐渐从医疗活动中分离出来，成为一门独立的学科。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随着社会发展和医疗技术的进步，护理行业不断拓展和深化，涵盖了更广泛的服务领域。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护理行业的发展历程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护理行业已经成为医疗保健体系中不可或缺的一部分，承担着照顾患者、促进健康和预防疾病的重要职责。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随着人口老龄化、慢性病增多等社会问题的加剧，护理行业将面临更大的挑战和机遇，需要不断创新和发展。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未来趋势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护理行业的现状和未来趋势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职业规划在护理行业中的重要性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增强综合素质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职业规划促使护理人员不断学习和成长，提高自身的综合素质，包括沟通能力、团队协作能力、解决问题的能力等，从而在竞争中脱颖而出。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明确职业目标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通过职业规划，护理人员可以明确自己的职业目标和发展方向，从而更有针对性地提升自己的专业技能和知识水平。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提升市场价值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通过职业规划，护理人员可以更好地了解市场需求和行业趋势，提升自己的市场价值，获得更好的职业机会和薪资待遇。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提高职业竞争力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实现个人价值和理想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发掘兴趣与优势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职业规划可以帮助护理人员发掘自己的兴趣和优势，选择更符合个人特质的职业路径，实现个人价值和理想。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发挥潜能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通过职业规划，护理人员可以充分发挥自己的潜能，在工作中获得更多的成就感和满足感。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提升幸福感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实现个人价值和理想是提高幸福感的重要因素之一，职业规划可以帮助护理人员在职业生涯中获得更多的幸福感。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https://d.book118.com/398113142051006046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2024-09-27T05:13:57.491</cp:lastPrinted>
  <dcterms:created xsi:type="dcterms:W3CDTF">2024-09-26T21:13:57Z</dcterms:created>
  <dcterms:modified xsi:type="dcterms:W3CDTF">2024-09-26T21:13:59Z</dcterms:modified>
</cp:coreProperties>
</file>