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AD070-90B4-4AA8-9B50-463586C3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E7F2A-AFF8-457B-A12E-18AF97C29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310E7-DEDC-4C4B-9990-2C27DCFA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AB0FC-8EC2-4CE4-BAF0-1E2E3A5C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48605-3064-4A07-ACAF-F636F006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A22419-FA5B-4F7C-B275-BCC285C9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BC600-6172-42B2-A1E8-25185117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CF074-AD2B-44E8-9FCE-306DA4EC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411DD-4285-473C-B44F-258B951C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8E75B-A505-41EB-8404-C55AC705B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2A429-B7D9-4138-949F-D1B6B4A98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402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社区消防安全科普活动总结报告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居民消防安全意识普遍较低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社区消防设施不完善，存在安全隐患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火灾事故时有发生，给居民生命财产带来威胁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社区消防安全现状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加强社区消防安全管理，减少火灾事故的发生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保障居民生命财产安全，共建和谐社区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546" r="1154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提高居民消防安全意识和自救能力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科普活动的目的和意义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明确、吸引人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活动主题为“关注消防安全，共建和谐社区”，内容涵盖了消防安全知识讲解、火灾逃生演练、灭火器实操等多个方面，旨在提高社区居民的消防安全意识和自救互救能力。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活动主题和内容策划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合理、便利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活动时间安排在周末，方便居民参与。地点选择在社区广场和附近的消防中队，场地宽敞、安全，便于活动的组织和开展。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活动时间和地点安排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广泛、有效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通过社区公告、微信群、朋友圈等多渠道进行宣传，提前发布活动信息，确保居民知晓。参与人员包括社区工作人员、消防官兵、志愿者等，组织严密，分工明确，为活动的顺利进行提供了保障。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活动宣传和参与人员组织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按照消防安全知识的重要性与关联性，将活动流程分为多个环节，确保参与者能够系统地了解消防安全知识。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合理分配每个环节的时间，确保活动进度紧凑有序，同时给予参与者充分的互动和交流时间。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明确活动组织人员、讲解人员、现场管理人员等各岗位的职责，确保活动实施的有序性和高效性。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根据活动需要，合理布置场地，营造出浓厚的消防安全宣传氛围。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对参与者进行有序组织和引导，确保活动现场的秩序和安全。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制定应急处理预案，对现场可能出现的问题进行及时处理，确保活动的顺利进行。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https://d.book118.com/398114024032006044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2024-09-24T04:17:44.740</cp:lastPrinted>
  <dcterms:created xsi:type="dcterms:W3CDTF">2024-09-23T20:17:44Z</dcterms:created>
  <dcterms:modified xsi:type="dcterms:W3CDTF">2024-09-23T20:17:46Z</dcterms:modified>
</cp:coreProperties>
</file>