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95521-F38B-494A-BDCC-12A9BF42A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87B1C-ACC0-4526-B975-128FEBF23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3577A-10BD-423B-88F4-50AE22470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D78129-499A-43AE-B37F-6F37DA1B1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F7C7F5-DCD5-41CC-8091-EE726C286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58ED6D-CBF4-4D78-96FF-B482C458E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F8C00C-A6E7-43BB-889D-1491F254F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ED0E1B-FD60-4CCB-8FDB-9B85A6D02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435678-5657-4677-9E72-6B227EFD5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127D0-2506-4BAF-BE53-8D3ECC2DF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209667-04C1-41A7-ABD3-CDA480CEB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1410006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智慧农业整体解决方案的风险管理与预警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智慧农业整体解决方案介绍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风险识别与评估方法论述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风险预警机制建立与实践探讨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风险应对策略制定及执行效果评价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00" r="15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智慧农业是运用物联网、大数据、人工智能等现代信息技术，对农业生产、经营、管理、服务全产业链进行智能化改造和升级，实现农业生产精准化、管理智能化、服务便捷化的新型农业形态。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智慧农业具有数据化、智能化、自动化、精准化等特点，能够显著提高农业生产效率、降低成本、提升农产品品质和安全水平。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智慧农业定义及特点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智慧农业发展迅速，政府出台了一系列支持政策，推动智慧农业技术创新和应用。目前，我国智慧农业已经在设施农业、大田种植、畜牧业等领域取得显著成效，形成了一批可复制可推广的模式和经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智慧农业方面起步较早，已经形成了较为成熟的产业体系和技术应用。例如，美国、欧洲等国家和地区在精准农业、智能农机装备、农业大数据等领域处于领先地位，为全球智慧农业发展提供了有益借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随着信息技术和人工智能技术的不断发展，智慧农业将呈现以下趋势：一是数据驱动农业生产决策；二是智能农机装备广泛应用；三是农业生产全过程自动化；四是农产品质量安全可追溯。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智慧农业发展面临诸多挑战，如技术成熟度不足、数据安全和隐私保护问题、农民技能素质提升难度大等。同时，智慧农业需要跨领域、跨行业的协同创新和合作，以形成完整的产业链和生态系统。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未来趋势预测与挑战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智慧农业整体解决方案介绍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多元化投入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保障农产品质量安全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通过全程监控、数据追溯等手段，确保农产品质量安全，提升消费者信心。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市场化导向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以市场需求为导向，结合当地农业资源禀赋和产业基础，制定切实可行的解决方案。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科技创新驱动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注重科技创新，积极引进和研发新技术、新装备，提升农业生产科技含量。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通过引入先进的物联网、大数据、人工智能等技术，实现农业生产的智能化、精准化，提高生产效率。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提高农业生产效率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促进农业可持续发展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推动农业生产方式的转型升级，实现资源节约、环境友好的可持续发展。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鼓励政府、企业、社会等多方投入，形成多元化的投资格局，保障方案顺利实施。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智能化农业生产管理系统…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包括农田环境监测、智能灌溉、精准施肥等子系统的建设，实现农业生产环境的实时监测和智能化管理。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农产品质量安全追溯系统…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通过建立农产品生产档案、质量检测、流通追溯等子系统，实现农产品从田间到餐桌的全程可追溯。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农业大数据平台搭建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整合农业生产、市场、科技等各类数据资源，搭建农业大数据平台，为政府决策、企业生产提供数据支撑。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农业科技创新与转化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加强农业科技创新，推动先进适用技术的研发与转化应用，提升农业生产科技含量。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农业社会化服务体系建设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完善农业社会化服务体系，包括农业技术推广、农资供应、农机作业等服务内容，为农业生产提供全方位保障。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主要内容及实施步骤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引入人工智能技术，实现农业生产过程的自动化、智能化控制和管理。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通过物联网技术实现对农业生产环境的实时监测和数据采集，为智能化管理提供数据基础。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运用大数据技术对海量农业数据进行挖掘和分析，为政府决策和企业生产提供科学依据。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关键技术支撑和保障措施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利用云计算技术搭建农业大数据平台，实现数据资源的集中存储和共享利用。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政策保障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制定和完善相关政策法规，为智慧农业整体解决方案的实施提供政策支持和保障。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资金保障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加大财政资金投入力度，引导社会资本投入智慧农业领域，形成多元化的投资格局。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关键技术支撑和保障措施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关键技术支撑和保障措施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人才保障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加强农业科技人才培养和引进工作，为智慧农业发展提供强有力的人才支撑。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合作机制保障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建立政府、企业、科研机构等多方合作机制，推动智慧农业整体解决方案的顺利实施和推广应用。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风险识别与评估方法论述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风险识别流程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通过文献调研、专家咨询、实地考察等方式，对智慧农业整体解决方案的潜在风险进行初步识别。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风险清单制定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将识别出的风险按照来源、类型、影响程度等进行分类和归纳，形成风险清单。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风险结果展示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利用风险矩阵、风险图等可视化工具，将风险清单中的内容进行直观展示，便于决策者快速了解风险概况。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风险识别过程及结果展示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https://d.book118.com/398114100060006030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2024-09-06T22:14:50.616</cp:lastPrinted>
  <dcterms:created xsi:type="dcterms:W3CDTF">2024-09-06T14:14:50Z</dcterms:created>
  <dcterms:modified xsi:type="dcterms:W3CDTF">2024-09-06T14:14:52Z</dcterms:modified>
</cp:coreProperties>
</file>