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0978" r:id="rId2"/>
  </p:sldMasterIdLst>
  <p:sldIdLst>
    <p:sldId id="259" r:id="rId3"/>
    <p:sldId id="262" r:id="rId4"/>
    <p:sldId id="265" r:id="rId5"/>
    <p:sldId id="268" r:id="rId6"/>
    <p:sldId id="271" r:id="rId7"/>
    <p:sldId id="273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tags" Target="tags/tag135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FD30B-BC7C-4BF2-ABED-F06FE79BD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58625-AA7A-4B6C-9C01-1B03CC361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F7D63-0771-4ABF-BC33-54AFD33E4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25C91-B2FF-4FD9-8D56-962DBAF73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78C787-ADEF-4976-B393-0A486260D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F74CC6-888F-4AF8-ACE8-45282CF68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8ABBEF-2B2C-4786-9E9E-0C5099261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A5F3F7-85BB-4F1F-9BF6-A5925BD78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5800F-4805-4810-A053-BE12D0D74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EB618-C199-4EEF-AA36-A6C9FD1BE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22C07-9C1D-4363-A86E-281F06E24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0968" r:id="rId2"/>
    <p:sldLayoutId id="2147510969" r:id="rId3"/>
    <p:sldLayoutId id="2147510970" r:id="rId4"/>
    <p:sldLayoutId id="2147510971" r:id="rId5"/>
    <p:sldLayoutId id="2147510972" r:id="rId6"/>
    <p:sldLayoutId id="2147510973" r:id="rId7"/>
    <p:sldLayoutId id="2147510974" r:id="rId8"/>
    <p:sldLayoutId id="2147510975" r:id="rId9"/>
    <p:sldLayoutId id="2147510976" r:id="rId10"/>
    <p:sldLayoutId id="214751097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tags" Target="../tags/tag85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1411310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班级团结的重要性</a:t>
            </a: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激发个人潜能的方法</a:t>
            </a: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如何促进班级团结</a:t>
            </a: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激发个人潜能的实践应用</a:t>
            </a: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总结与展望</a:t>
            </a: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</a:p>
        </p:txBody>
      </p:sp>
      <p:sp>
        <p:nvSpPr>
          <p:cNvPr id="104890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班级团结的重要性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班级团结的定义</a:t>
            </a:r>
          </a:p>
        </p:txBody>
      </p:sp>
      <p:sp>
        <p:nvSpPr>
          <p:cNvPr id="104897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班级团结是指班级成员之间相互尊重、信任、支持和合作，形成一个积极向上、和谐共处的集体氛围。</a:t>
            </a:r>
          </a:p>
        </p:txBody>
      </p:sp>
      <p:sp>
        <p:nvSpPr>
          <p:cNvPr id="104897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班级团结有助于提高学生的学习积极性、创造力和团队协作能力，增强班级的凝聚力和向心力。</a:t>
            </a:r>
          </a:p>
        </p:txBody>
      </p:sp>
      <p:sp>
        <p:nvSpPr>
          <p:cNvPr id="104898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班级团结是班级文化的重要组成部分，有助于培养学生的集体荣誉感和归属感，促进学生的全面发展。</a:t>
            </a:r>
          </a:p>
        </p:txBody>
      </p:sp>
      <p:sp>
        <p:nvSpPr>
          <p:cNvPr id="104899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班级团结需要班级成员共同努力，营造良好的班级氛围，建立有效的沟通机制，解决矛盾和问题，共同维护班级团结。</a:t>
            </a:r>
          </a:p>
        </p:txBody>
      </p:sp>
      <p:sp>
        <p:nvSpPr>
          <p:cNvPr id="104899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班级团结对学习的影响</a:t>
            </a:r>
          </a:p>
        </p:txBody>
      </p:sp>
      <p:sp>
        <p:nvSpPr>
          <p:cNvPr id="104903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提高学习效率：团结的班级氛围有助于同学之间的互相鼓励和帮助，减少学习过程中的阻碍和困难。</a:t>
            </a:r>
          </a:p>
        </p:txBody>
      </p:sp>
      <p:sp>
        <p:nvSpPr>
          <p:cNvPr id="104904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增强学习动力：班级团结可以激发同学们的学习热情和动力，让他们更加积极地参与学习活动。</a:t>
            </a:r>
          </a:p>
        </p:txBody>
      </p:sp>
      <p:sp>
        <p:nvSpPr>
          <p:cNvPr id="104905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促进知识交流：在团结的班级中，同学们可以互相交流学习心得和经验，取长补短，提高学习效果。</a:t>
            </a:r>
          </a:p>
        </p:txBody>
      </p:sp>
      <p:sp>
        <p:nvSpPr>
          <p:cNvPr id="104905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培养团队协作能力：班级团结有助于培养学生的团队协作能力和沟通技巧，这些能力在未来的学习和工作中都非常重要。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https://d.book118.com/398114113103006027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wrap="square" rtlCol="0" anchor="ctr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baseType="lpstr" size="13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目录</vt:lpstr>
      <vt:lpstr>添加章节标题</vt:lpstr>
      <vt:lpstr>班级团结的重要性</vt:lpstr>
      <vt:lpstr>班级团结的定义</vt:lpstr>
      <vt:lpstr>班级团结对学习的影响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2024-09-05T15:40:38.892</cp:lastPrinted>
  <dcterms:created xsi:type="dcterms:W3CDTF">2024-09-05T07:40:38Z</dcterms:created>
  <dcterms:modified xsi:type="dcterms:W3CDTF">2024-09-05T07:40:41Z</dcterms:modified>
</cp:coreProperties>
</file>