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B36DC-3DCF-4C91-B580-3B3E0344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E5C69-E2F4-46C0-80F1-F426D79E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016BA-EB6D-449D-A094-A28C57F1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811C5-0E04-480C-9274-272C89E5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AE609-9014-4731-B0E4-DAD00344A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A19AE-FBE8-4FC0-B747-00C62AF2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9633B-A1AB-4F4F-A80B-598A03A1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A7E52-D5D2-4751-80F7-1A57B72E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FFC01-0DD5-479E-B9E9-623FBF35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D9A03-638A-4D8B-A0FE-32CB8DF8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2231B-FF5E-4287-9FEB-53BE765B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4122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名词与语法填空课件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名词的数和格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名词的语法功能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名词的种类和特点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指代普遍存在的物体、概念、事件等，如“书”、“汽车”、“学校”等。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普通名词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指代特定的个体、地点、组织等，如“长城”、“珠穆朗玛峰”、“联合国”等。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专有名词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普通名词和专有名词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可以计数、有单复数变化的名词，如“apple”、“cat”、“dog”等。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无法计数、没有单复数变化的名词，如“water”、“milk”、“bread”等。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可数名词和不可数名词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不可数名词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可数名词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表示抽象概念、情感、品质等，如“爱情”、“友谊”、“道德”等。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抽象名词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表示具体物体、事物、事件等，如“树”、“汽车”、“电影”等。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具体名词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抽象名词和具体名词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名词的数和格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名词的数是指名词的单数和复数形式。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名词的数是指名词的单数和复数形式。单数表示一个事物，而复数则表示多个事物。在英语中，大多数名词都有单数和复数形式，但也有一些名词只有单数形式或只有复数形式。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单数形式：cat, book, apple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复数形式：cats, books, apples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名词的数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名词的所有格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名词的所有格表示某人的所有物或某物的所属关系。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正确的所有格形式：the teacher's book, the children's toys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名词的所有格表示某人的所有物或某物的所属关系。在英语中，所有格通常在名词后面加“'s”来表示。例如，“John's book”表示“约翰的书”。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名词的双重所有格是指一个名词同时被两个所有者拥有。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正确的双重所有格形式：a relative of my sister's, a neighbor of the doctor's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名词的双重所有格是指一个名词同时被两个所有者拥有。在英语中，双重所有格通常在名词后面加“'s”和“of”来表示。例如，“a friend of my father's”表示“我父亲的一个朋友”。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名词的双重所有格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https://d.book118.com/398114122053006024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2024-08-31T12:22:46.953</cp:lastPrinted>
  <dcterms:created xsi:type="dcterms:W3CDTF">2024-08-31T04:22:46Z</dcterms:created>
  <dcterms:modified xsi:type="dcterms:W3CDTF">2024-08-31T04:22:49Z</dcterms:modified>
</cp:coreProperties>
</file>