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F54ABD-E76F-4CC6-9E26-2474D4D57D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065D20-3792-478A-AC2B-1E173174DA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81B265-77E0-4827-832E-DB10C140C4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2136E4-B5E0-4E92-B5BC-189ACDE553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40763C-7DD0-4522-B9AD-C9D485164C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B5DB08-6C69-4150-88E0-F2612C2DF2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391A74-86D2-46FF-920A-FEC9815C66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62FA39-9B94-4106-B433-FFE0E687A4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7F534B-BC5A-4A11-B0C2-0F112582F9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0D45DC-C467-44B4-9E02-892B507F6D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988060-88A8-480C-9B6D-CA04BEA670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8115057002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物业费收缴培训课件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13147" y="5029297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13147" y="5621716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物业费收缴概述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物业费收缴流程与规范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常见问题与解决方案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提高物业费收缴率方法探讨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法律责任与风险防范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总结回顾与展望未来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物业费收缴概述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物业费定义及构成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是指业主或使用人按照物业服务合同的约定，向物业服务企业支付的用于维护、管理和改善物业共用部位、共用设施设备的费用。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物业费定义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包括物业服务人员的工资、社会保险和按规定提取的福利费等；物业共用部位、共用设施设备的日常运行、维护费用；物业管理区域清洁卫生费用；物业管理区域绿化养护费用；物业管理区域秩序维护费用；办公费用；物业服务企业固定资产折旧；物业共用部位、共用设施设备及公众责任保险费用；经业主同意的其它费用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物业费构成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物业费是物业服务企业的主要收入来源，用于支付员工工资、维护设施设备等，确保企业的正常运转。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保障物业服务企业的正常运转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通过收缴物业费，物业服务企业可以投入更多的资金用于改善服务设施、提高服务质量，为业主提供更优质的服务。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提升物业服务水平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业主按时缴纳物业费，可以确保物业服务企业按照合同约定提供各项服务，维护业主的合法权益。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维护业主权益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物业费收缴意义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地方性法规和政策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各地政府根据当地实际情况，制定了一系列地方性法规和政策，对物业费收缴进行具体规定。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《物业管理条例》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国务院颁布的行政法规，对物业管理活动进行规范，明确业主、物业服务企业等各方的权利和义务。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《物业服务收费管理办法》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国家发改委、建设部联合发布的部门规章，对物业服务收费进行规范，包括收费原则、收费方式、收费标准等。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相关法规与政策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物业费收缴流程与规范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包括收费项目、收费标准、收费期限、缴费方式等。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通知内容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通知形式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通知时间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可采用纸质通知、电子通知（邮件、短信等）或电话通知等形式，确保业主及时收到通知。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应提前一定时间（如一周）进行通知，以便业主做好缴费准备。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收费通知发放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业主可直接到物业服务中心缴纳现金。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5000" r="150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6667" r="6667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现金缴费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业主可通过网上银行或手机银行将物业费转入指定账户。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银行转账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支持支付宝、微信等主流支付方式，方便业主进行线上缴费。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第三方支付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缴费方式选择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详细记录每笔物业费的收费情况，包括业主姓名、房号、收费项目、收费标准、收费金额、收费时间等。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收费记录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妥善保管收费凭证，如发票、收据等，以便业主查询和核对。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凭证管理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417" r="1741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定期对物业费收缴情况进行统计和分析，为物业服务提供数据支持。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数据统计与分析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收费记录与凭证管理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提醒催缴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上门催缴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法律途径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催缴记录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催缴措施及实施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3036" r="1303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5754" r="15754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在物业费到期前，通过电话、短信等方式提醒业主及时缴费。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对于逾期未缴费的业主，可安排工作人员上门进行催缴，并了解未缴费原因。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对于长期拖欠物业费的业主，可通过法律途径进行追缴，维护物业服务企业的合法权益。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详细记录催缴情况，包括催缴时间、催缴方式、催缴结果等，以便后续跟进和处理。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常见问题与解决方案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0532" b="1053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7503" b="2750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532" b="1053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业主拖欠原因分析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业主对物业服务不满意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可能是由于物业服务质量不高，或者业主对物业服务有误解。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业主经济困难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部分业主可能由于经济原因暂时无法按时缴纳物业费。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忘记缴费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业主可能因为忙碌等原因忘记按时缴纳物业费。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积极解决问题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对于业主提出的问题和投诉，要积极解决，及时跟进处理进展。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保持礼貌和耐心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在与业主沟通时，要保持礼貌，耐心倾听业主的意见和诉求。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明确沟通目的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在沟通前要明确沟通目的，是催缴物业费还是解决其他问题，避免偏离主题。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7875" r="78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4667" r="14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与业主沟通技巧培训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167" r="17167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发送催缴通知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对于恶意不缴的业主，可以通过发送催缴通知单、律师函等方式进行催缴。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限制服务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在合法合规的前提下，可以对恶意不缴的业主采取一定的服务限制措施。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法律途径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对于长期恶意不缴的业主，可以通过法律途径进行追缴。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应对恶意不缴策略部署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https://d.book118.com/398115057002006042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2024-09-20T22:45:08.259</cp:lastPrinted>
  <dcterms:created xsi:type="dcterms:W3CDTF">2024-09-20T14:45:08Z</dcterms:created>
  <dcterms:modified xsi:type="dcterms:W3CDTF">2024-09-20T14:45:10Z</dcterms:modified>
</cp:coreProperties>
</file>