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6B38A95-FBF9-459F-B856-C7730CFDD70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123D2-3F95-4ACD-A879-E4675D585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54C07-ED28-4F49-928A-A86A5DE94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58E42-F7F3-4DAA-BF06-FB1A09FA1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445B0-93E4-4E0A-A7F6-6B3890A03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0A987B-BEF1-4A76-A55A-5FC35E976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EDF3A0-DEA8-42F9-9A71-1A741FA17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C24CD0-1B2D-46B6-B951-C09F91B1D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F0329-99D4-4DAC-8FFA-86FA4DDB9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309F2-FBD7-4A7C-9E7B-B29C1855D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00471-2F8C-41D3-9A15-BE9ADFFA4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A23A7-C1D0-45D9-9059-47BCA8D22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4F7568E-7AC2-4544-B6DA-AE22B160904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0C475C1-09B3-4E01-BB93-3FAA8FC2C1A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15075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建筑设计与功能需求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建筑设计与功能需求简介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空间功能需求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结构功能需求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设备功能需求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环境功能需求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建筑设计与功能需求简介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建筑设计与功能需求简介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建筑设计与功能需求是建筑设计中至关重要的一环，它关乎建筑的实用性、舒适性和美观性。本章将介绍建筑设计中的功能需求对建筑师的重要性。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功能需求的定义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建筑内部空间布局的功能需求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空间功能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建筑结构的承重和稳定性需求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结构功能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建筑设备设施的需求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设备功能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建筑环境舒适度和环保需求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环境功能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建筑设计中的功能需求分析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在建筑设计过程中，建筑师需要充分考虑业主的需求，根据功能需求进行分析和设计。功能需求分析可以确保建筑物在实际使用中能够达到预期的效果。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空间布局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功能需求影响建筑的空间布局设计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建筑风格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功能需求影响建筑的风格和外观设计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效率与舒适度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合理的功能需求分析提高建筑物的使用效率和舒适度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功能需求与建筑设计的关系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方案选择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功能需求影响建筑设计的方案选择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建筑设计与功能需求密切相关，只有充分考虑功能需求，才能设计出实用舒适的建筑。建筑师需要在设计过程中综合考虑各种功能需求，以满足用户的实际需求。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空间功能需求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功能分区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空间功能需求包括办公区、生活区、娱乐区等，建筑师需要根据功能分区进行合理的空间布局。不同功能区域之间的联系和流通也是空间功能设计的重要考虑因素。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空间布局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影响建筑物的使用效率和舒适度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使用效率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考虑不同功能区域之间的相互关系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相互关系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提高建筑物的空间利用率，改善居住和工作环境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空间利用率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使用灵活性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适应不同的使用需求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建筑物的使用灵活性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延长建筑物的使用寿命，提高其价值和适用性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使用寿命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功能区域联系与流通考虑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提高建筑物使用效率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空间功能需求影响建筑设计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合理设计满足功能需求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空间功能需求实例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考虑办公空间的工作效率和环境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工作区域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提供舒适的居住空间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生活区域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创造休闲娱乐的空间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娱乐区域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结构功能需求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结构类型选择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结构功能需求包括建筑物的承重能力、抗震能力等，建筑师需要根据功能需求选择合适的结构类型。结构类型选择直接影响建筑物的安全性和稳定性。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结构布局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建筑物的外观设计需符合审美要求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形式美感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结构布局影响建筑物的空间利用效率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空间效果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合理布局可提高建筑物的建造效率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建造效率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结构材料选择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结构材料直接影响建筑物的使用寿命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耐久性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选择适合的材料可降低建筑物的维护成本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维护成本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使用寿命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合理维护延长建筑物的使用寿命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良好维护可降低建筑物的维护成本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结构维护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保障功能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结构维护确保建筑物整体功能正常运作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https://d.book118.com/398115075036006047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建筑设计与功能需求</vt:lpstr>
      <vt:lpstr>目录</vt:lpstr>
      <vt:lpstr>第1章 建筑设计与功能需求简介</vt:lpstr>
      <vt:lpstr> </vt:lpstr>
      <vt:lpstr>功能需求的定义</vt:lpstr>
      <vt:lpstr> </vt:lpstr>
      <vt:lpstr>功能需求与建筑设计的关系</vt:lpstr>
      <vt:lpstr>结语</vt:lpstr>
      <vt:lpstr>第2章 空间功能需求</vt:lpstr>
      <vt:lpstr> </vt:lpstr>
      <vt:lpstr>空间布局</vt:lpstr>
      <vt:lpstr>使用灵活性</vt:lpstr>
      <vt:lpstr>实例分析</vt:lpstr>
      <vt:lpstr>空间功能需求实例</vt:lpstr>
      <vt:lpstr>第3章 结构功能需求</vt:lpstr>
      <vt:lpstr> </vt:lpstr>
      <vt:lpstr>结构布局</vt:lpstr>
      <vt:lpstr>结构材料选择</vt:lpstr>
      <vt:lpstr>结构维护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2024-09-28T12:05:40.345</cp:lastPrinted>
  <dcterms:created xsi:type="dcterms:W3CDTF">2024-09-28T04:05:40Z</dcterms:created>
  <dcterms:modified xsi:type="dcterms:W3CDTF">2024-09-28T04:05:42Z</dcterms:modified>
</cp:coreProperties>
</file>