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31C51-3EA5-440B-88AC-3E8450D3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0CFB0-1244-4950-9E1B-7CEF8BCD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F43C8-0FA2-4AFC-A3FF-C5B8DCBCA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B9E8B-9993-4750-A443-CE190157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CF5CE-238F-4ACA-86EA-0226684CD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5BB71-C4A6-4AA0-A93C-E9965546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61735-253A-4938-8D90-1CF9AE9DE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4649E-5EEF-46F7-A5FE-1CBF3FD5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ED960-4CBE-4836-A0D7-B21037CB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A0A33-E1C4-4F87-95E9-350B777A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164F8-A6F9-43A3-BE40-B6927492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5106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学生综合发展情况汇报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学生思想道德情况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学生身心健康情况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学生社会实践能力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学生艺术素养与创新能力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本次汇报旨在全面展示学生在德、智、体、美等多方面的综合发展情况，为学校、家长和社会提供全面了解学生成长状况的依据。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随着教育改革的深入推进，学生综合素质评价越来越受到重视。本次汇报基于学校的教育教学目标和评价体系，结合学生的实际情况，进行全面、客观、公正的评价。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本次汇报涵盖学生近一学年的综合发展情况。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包括学生的思想品德、学业成绩、身心健康、艺术素养、社会实践等多个方面的发展情况。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涉及全校各年级、各班级的学生，确保每个学生都能得到全面评价。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学生基本情况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本学期在校学生总数为XX人。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35" r="1623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总人数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各年级学生人数分布相对均匀，其中一年级XX人，二年级XX人，三年级XX人。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年级分布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平均每班人数为XX人，符合教育部门规定。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班级规模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学生人数及分布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男生与女生的比例为X:X，性别比例基本平衡。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总体比例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各年级男生女生比例略有差异，但均保持在合理范围内。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各年级比例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学生性别比例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学生年龄范围在XX岁至XX岁之间。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大部分学生年龄集中在XX岁至XX岁之间，占比超过XX%。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学生年龄结构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" b="1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学习成绩总体情况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平均分与及格率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本学期全班平均分较上学期有所提高，及格率保持在90%以上。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优秀率与最高分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优秀率较上学期略有提升，最高分达到98分。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各科目成绩分布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语文、数学、英语三科成绩分布较为均衡，物理、化学等科目成绩波动较大。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大部分学生上课认真听讲，积极参与课堂讨论，少部分学生存在分心、不专注的情况。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大部分学生能够按时完成作业，作业质量较高，少部分学生存在拖欠作业或敷衍了事的情况。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多数学生采用有效的学习方法，如制定学习计划、分阶段完成学习目标等，部分学生需要改进学习方法以提高效率。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学习态度与习惯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退步情况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少数学生成绩出现下滑，主要集中在物理和化学等科目；个别学生学习态度不够端正，缺乏学习动力和目标。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部分学生成绩提升显著，尤其在数学和英语方面；一些学生改掉了之前的不良学习习惯，如拖延症、分心等。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进步的原因主要包括学生自身的努力和家长的督促，退步的原因可能涉及学习方法不当、缺乏自律和自信心等方面。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学习进步与退步情况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学生思想道德情况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学校组织丰富多彩的校园文化活动，如道德讲堂、志愿服务等，让学生在实践中提升思想道德素质。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德育导师制度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学校实施德育导师制度，为每位学生配备德育导师，提供个性化的思想道德指导。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思想道德课程开设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学校按照教育部要求，开设了思想道德修养与法律基础等相关课程，确保了学生接受全面的思想道德教育。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思想道德教育开展情况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https://d.book118.com/398115106117006026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2024-09-04T06:03:28.113</cp:lastPrinted>
  <dcterms:created xsi:type="dcterms:W3CDTF">2024-09-03T22:03:28Z</dcterms:created>
  <dcterms:modified xsi:type="dcterms:W3CDTF">2024-09-03T22:03:30Z</dcterms:modified>
</cp:coreProperties>
</file>