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B77E3-85CC-4B37-B040-0DD31F09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244BB-66EB-46F1-BDC8-01A8170B8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5F1ED-D5E7-45E4-887C-90537122A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85EEE-DC03-41B8-B991-09383B79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50D2B-C6EA-452E-8CAB-E41AEF22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6CFE2-D46C-4E43-A93E-AD681EC3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E4FCA-CD5B-4BC5-955A-AEE2D4318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34F04-6038-4043-8DA2-B0358626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8F0CB-66B9-4404-9DD0-41EF068A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3703E-B769-4927-A35B-131864D3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B924F-AE96-4AC3-B24F-8B1E52A7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512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从举手之劳做起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举手之劳的意义与价值</a:t>
            </a:r>
          </a:p>
          <a:p>
            <a:r>
              <a:t>举手之劳的实例分析</a:t>
            </a:r>
          </a:p>
          <a:p>
            <a:r>
              <a:t>如何培养举手之劳的习惯</a:t>
            </a:r>
          </a:p>
          <a:p>
            <a:r>
              <a:t>举手之劳在现代社会的推广与实践</a:t>
            </a:r>
          </a:p>
          <a:p>
            <a:r>
              <a:t>举手之劳的深远影响与意义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举手之劳的意义与价值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25" r="301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335" r="213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定义及内涵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这些行为通常涉及到帮助他人、关心环境、参与公益等方面，体现了一种积极向上的生活态度和社会责任感。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举手之劳指的是在日常生活中，不需要花费太多时间和精力，就能为他人或社会做出贡献的行为。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举手之劳能够传递正能量，增进人与人之间的信任和理解，有利于形成和谐的社会氛围。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促进社会和谐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375" b="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推动社会进步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弘扬传统美德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通过举手之劳，人们可以共同解决社会问题，推动社会进步和发展。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举手之劳体现了中华民族传统美德中的仁爱、礼制等思想，有助于传承和弘扬这些优秀文化传统。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通过举手之劳，可以培养个人的爱心、责任感和奉献精神，提升个人品质。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提升个人品质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举手之劳能够增进人与人之间的友谊和感情，有利于拓展个人的人际关系网络。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拓展人际关系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通过为他人和社会做出贡献，可以实现个人的自我价值，感受到生命的意义和价值。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实现自我价值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个人价值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举手之劳的实例分析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09" b="25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环境保护方面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垃圾分类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将生活垃圾按照可回收物、有害垃圾、湿垃圾、干垃圾等分类投放，有助于资源回收利用和减少环境污染。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节约用水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养成随手关水龙头的习惯，避免长时间打开水龙头浪费水资源。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减少碳排放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尽量选择步行、骑自行车或乘坐公共交通工具，减少私家车出行，降低碳排放量。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倾听他人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耐心倾听他人的意见和建议，理解他人的需求和感受，促进良好沟通。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遇到需要帮助的人时，主动伸出援手，如帮助老人过马路、为孕妇让座等。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尊重他人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尊重他人的劳动成果和知识产权，不抄袭、不盗版、不恶意攻击他人。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关爱他人方面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保护文化遗产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关注文物保护和文化遗产传承，积极参与相关活动和志愿服务。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弘扬传统文化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积极学习和传承中华优秀传统文化，如书法、绘画、戏曲等。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推广民族语言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学习和使用本民族语言，推广民族语言文字，促进民族文化的传承和发展。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438" r="274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传承文化方面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如何培养举手之劳的习惯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https://d.book118.com/398115125011006033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5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2024-09-10T20:16:56.993</cp:lastPrinted>
  <dcterms:created xsi:type="dcterms:W3CDTF">2024-09-10T12:16:57Z</dcterms:created>
  <dcterms:modified xsi:type="dcterms:W3CDTF">2024-09-10T12:16:59Z</dcterms:modified>
</cp:coreProperties>
</file>