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3622C-0C6B-465D-A658-D24F8DCE8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58B34-7074-483C-9DB1-4444599E8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00CE6-1528-48B9-ADC0-B8929EA6F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4F87E-C950-4279-ABFF-1D30B9C53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04AFFE-3189-4E23-BB03-9BFD6C19D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E9D84A-692E-48C1-A75A-2BD3C4181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C7CEEB-151A-404D-949C-09EC3243F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DEF57-066E-4350-9B0F-CC2547105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44C0B-1FF7-4D8F-B3DB-2D17C1985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0CC3D-590D-46BC-ACA5-226FC68F3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3081A-92B4-4E8A-8DEB-C2AAFA716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1600402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景区餐饮竞争对手分析报告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竞争对手的优势和劣势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本报告旨在全面分析景区餐饮行业的竞争对手，为景区餐饮企业提供战略决策依据，提升市场竞争力。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随着旅游业的快速发展，景区餐饮市场呈现出蓬勃生机。然而，竞争也日趋激烈，对景区餐饮企业而言，了解竞争对手的优势和劣势，制定有效的竞争策略至关重要。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本报告主要针对A地区的主要景区餐饮企业进行深入分析，包括市场份额、经营模式、产品与服务等方面。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由于数据获取的局限性，部分小型景区餐饮企业的信息可能无法完全纳入本报告。同时，市场变化和政策调整等因素可能影响报告的时效性，景区餐饮企业需持续关注市场动态。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08" b="1780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511" b="2151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同类型餐饮企业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提供与景区餐饮相同类型菜品和服务的餐饮企业。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连锁餐饮品牌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在景区内拥有多家分店的知名连锁餐饮品牌。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当地特色小吃摊贩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提供当地特色小吃的摊贩，价格相对较低，具有特色。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竞争对手数量和规模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竞争对手数量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景区内提供餐饮服务的商家数量，包括餐厅、小吃摊、饮品店等。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竞争对手规模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各餐饮企业的规模，包括员工数量、营业面积、装修档次等。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各竞争对手在景区餐饮市场的份额，可以通过销售额、客流量等指标进行评估。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市场份额占比：各竞争对手在景区餐饮市场的占比情况，有助于了解市场格局。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竞争对手的市场份额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对竞争对手的产品和服务进行全面分析，包括菜品种类、口味、质量、创新点等方面，了解其满足消费者需求的能力。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竞争对手的产品和服务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价格对比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对竞争对手的价格策略进行深入了解，包括菜品价格、优惠活动、会员制度等，分析其定价策略的合理性和竞争力。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竞争对手的价格策略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营销手段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研究竞争对手的营销手段，如广告宣传、促销活动、合作活动等，了解其吸引顾客和提升知名度的策略。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竞争对手的营销策略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https://d.book118.com/398116004023006031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2024-09-07T22:54:26.666</cp:lastPrinted>
  <dcterms:created xsi:type="dcterms:W3CDTF">2024-09-07T14:54:26Z</dcterms:created>
  <dcterms:modified xsi:type="dcterms:W3CDTF">2024-09-07T14:54:28Z</dcterms:modified>
</cp:coreProperties>
</file>