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F1AE4-02D6-4EBC-9BC0-D39380605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00F26-6DF8-4580-BA52-2AF023DB6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E1C6F-1601-4872-9A1C-D16EA968D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389E9-F58B-4570-935B-FFC1E0CA2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FA6FA7-9ECC-4E39-8C5E-0B67E8D3C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BDCBF5-C4C2-4A69-BCF5-14D369DD7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FDEBA3-C027-466C-8674-1386853F3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A9761-7C96-4071-A4FA-12B2DBBB6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AD23D-F213-460B-9FE6-9C6F9D8E4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3A6E9-7265-4D13-8248-9FBA8EA45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9B6DF-D75D-46FA-B646-DBC9FF5AC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16051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不合格食品管理制度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不合格食品的定义和种类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不合格食品管理制度的建立与实施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不合格食品的处理和预防措施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25" r="313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583" r="245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针对不合格食品的管理，制定相应的管理制度，旨在规范食品生产、加工、销售等环节，确保食品质量安全。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随着食品行业的快速发展，食品安全问题日益突出，不合格食品的存在对人们的身体健康和生命安全构成了严重威胁。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542" r="55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防止不合格食品流入市场，保障消费者权益和健康安全。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提高食品行业的整体水平，推动行业健康发展。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增强企业的社会责任感，树立良好形象。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不合格食品的定义和种类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72" r="311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05" r="318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不合格食品是指不符合国家食品安全标准或者规定，存在危害人体健康可能的食品。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不合格食品的产生可能是由于生产、加工、储存、运输等环节中存在缺陷或者疏忽，导致食品受到污染、变质或者其他损害。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不合格食品的定义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不合格食品的种类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腐败变质的食品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由于储存或者运输不当，导致食品发生腐败或者变质。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超过保质期的食品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食品超过了规定的保质期限，存在变质的风险。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假冒伪劣食品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包括冒用其他品牌、伪造生产日期、篡改标识等。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含有有害物质的食品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食品中含有的重金属、农药残留、微生物等有害物质超标。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质量不符合标准的食品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食品的质量不符合国家或者地方标准，如营养成分含量不足或者超标等。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https://d.book118.com/398116051113006046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2024-09-27T17:20:28.076</cp:lastPrinted>
  <dcterms:created xsi:type="dcterms:W3CDTF">2024-09-27T09:20:28Z</dcterms:created>
  <dcterms:modified xsi:type="dcterms:W3CDTF">2024-09-27T09:20:30Z</dcterms:modified>
</cp:coreProperties>
</file>