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0E7CED-BC07-4F7F-8A2B-193EB07D19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943F23-092D-4AF4-A60E-B4028273CF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BC7D35-B32B-4138-9014-E90DFDC8C5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5EC759-B020-4122-BAAC-2CC8BA8B0D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F59009E-F7D4-41D6-B90B-9BCA78DB87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224A296-218D-401B-99F4-70D99211E6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6C5E841-1917-43A5-929D-F89CBB759D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54C4B4-5A4A-490D-AC41-5C14D9968A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31A754-1B2F-49D3-8CB0-CD970F7F69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7C8DEC-DBEC-47FE-B814-EA1971565A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E933EE-3207-47BF-A30E-0B55A0646D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8117026026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华为企业接入网络OLT产品介绍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技术特性与优势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硬件架构与性能指标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软件功能与应用场景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部署实施与运维管理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成功案例与客户评价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633796" y="3291448"/>
            <a:ext cx="2019300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OLT（Optical Line Terminal），即光线路终端，是无源光网络（Passive Optical Network，PON）系统的核心设备之一。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871147" y="3291448"/>
            <a:ext cx="2019300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OLT作为PON网络的汇聚层设备，主要实现以下功能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086385" y="3291448"/>
            <a:ext cx="2019300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提供网络侧与核心网之间的接口。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08884" y="3291448"/>
            <a:ext cx="2019300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汇聚并处理来自ONU（Optical Network Unit，光网络单元）的数据。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574070" y="3291448"/>
            <a:ext cx="2019300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对PON网络进行管理和维护。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2" name="Freeform 22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3" name="Freeform 23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4" name="Freeform 24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5" name="Freeform 25"/>
          <p:cNvSpPr/>
          <p:nvPr/>
        </p:nvSpPr>
        <p:spPr>
          <a:xfrm>
            <a:off x="7967443" y="1905233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6" name="Freeform 26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OLT定义与功能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华为OLT产品系列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华为企业接入网络OLT产品系列包括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MA5800、MA5600T、MA5880等。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MA5800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大容量、高集成度、智能运维。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MA5600T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灵活扩展、高效节能、全面满足企业接入需求。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MA5880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超宽带接入、极简运维、极致体验。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适用场景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适用于大型企业园区、数据中心、运营商接入网等场景。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市场定位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华为企业接入网络OLT产品系列定位于为企业客户提供高品质、高性能的接入网络解决方案，满足企业不断增长的业务需求，提升企业网络运营效率。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6949" r="1694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适用场景与市场定位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技术特性与优势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华为OLT产品采用先进的光传输技术，支持高速率数据传输，满足大流量业务需求。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支持高速光传输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3340" r="2334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长距离传输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7125" r="71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高可靠性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产品具备长距离光传输能力，可减少网络中继设备数量，降低网络复杂性和运维成本。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采用先进的光纤通信技术和成熟的光传输设备，确保网络高可靠性和稳定性。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先进的光传输技术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华为OLT产品采用高密度端口设计，支持大量用户接入，提升网络覆盖能力。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9995" r="1999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高密度端口设计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产品采用模块化设计，方便扩展和升级，满足不同场景和业务需求。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模块化设计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高度集成化设计使得产品体积小巧，占用空间少，便于安装和部署。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紧凑小巧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高度集成化设计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完善的网络管理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华为OLT产品提供完善的网络管理功能，支持远程监控、配置和管理，提高运维效率。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丰富的故障诊断手段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产品支持多种故障诊断手段，可快速定位和解决网络故障，保障网络稳定运行。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多业务承载能力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强大网管功能使得产品可承载多种业务，如语音、数据、视频等，满足多样化业务需求。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强大网管功能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9031" b="1903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绿色节能环保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低功耗设计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华为OLT产品采用低功耗设计，减少能源消耗，降低运营成本。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环保材料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产品使用环保材料制造，符合国际环保标准，对环境友好。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节能技术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采用先进的节能技术，如智能休眠、动态功率调整等，进一步提高能源利用效率。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硬件架构与性能指标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高集成度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高度集成的硬件设计，减少了设备占用的空间，降低了能耗，提高了整体性能。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先进的硬件平台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华为OLT产品基于高性能的硬件平台设计，采用分布式架构，确保系统的高可靠性、高可用性和高扩展性。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模块化设计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产品采用模块化设计理念，方便灵活配置和扩展，满足不同场景和需求。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硬件架构概述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高带宽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低时延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高可靠性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节能环保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关键性能指标分析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支持高速光传输技术，提供大带宽接入能力，满足高清视频、大数据等业务的传输需求。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设备采用冗余设计，关键部件支持热插拔，确保业务连续性和系统稳定性。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优化的数据处理流程，降低数据传输时延，提高网络响应速度。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采用高效能、低功耗的硬件组件和节能技术，降低设备能耗和运营成本。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https://d.book118.com/398117026026006034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2024-09-12T11:18:20.746</cp:lastPrinted>
  <dcterms:created xsi:type="dcterms:W3CDTF">2024-09-12T03:18:20Z</dcterms:created>
  <dcterms:modified xsi:type="dcterms:W3CDTF">2024-09-12T03:18:22Z</dcterms:modified>
</cp:coreProperties>
</file>