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2DF6A-82ED-438A-A27F-00B5CCAF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1C880-6656-4248-AC41-ACC04F644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5529C-B94B-476B-B0C3-3849568E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4387A-1043-4E9F-AB94-E5E03111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3C95D-B700-4870-A735-F22AAEF03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281E0-032C-45E0-A3B3-69B53FCD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61616-EA37-4B81-9EFF-3A011B523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2B231-67B5-421D-B780-D526DB6B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1529E-D9C9-4021-9E9B-E50179783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F0680-E630-4A04-AAA4-77365E04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4A4A3-DDB2-4411-B431-8C085CA79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0107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矿产资源信息化与大数据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矿产资源信息化概述
 大数据在矿产资源中的应用
 矿产资源信息化技术架构
 大数据分析与处理技术
 信息化与大数据提升矿产资源效率
 大数据在矿产资源勘探中的应用
 矿产资源信息化与大数据的挑战
 未来展望与结论建议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矿产资源信息化与大数据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矿产资源信息化定义与内涵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1.矿产资源信息化是指应用现代信息技术，对矿产资源的调查、评价、开发、利用及保护等进行数字化、网络化和智能化的过程。</a:t>
            </a:r>
          </a:p>
          <a:p>
            <a:r>
              <a:t>2.信息化不仅可以提高矿产资源管理的效率，还可以帮助人们更深入地理解矿产资源的分布、数量和特性。</a:t>
            </a:r>
          </a:p>
          <a:p>
            <a:r>
              <a:t>3.矿产资源信息化的目标是实现资源的优化配置，提高矿产资源的利用率，促进矿业经济的持续发展。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矿产资源信息化发展历程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1.矿产资源信息化经历了从手工操作到数字化、网络化和智能化的演变过程。</a:t>
            </a:r>
          </a:p>
          <a:p>
            <a:r>
              <a:t>2.随着信息技术的发展，矿产资源信息化的应用范围越来越广，深度也越来越大。</a:t>
            </a:r>
          </a:p>
          <a:p>
            <a:r>
              <a:t>3.未来，矿产资源信息化将更加注重数据的共享与开放，以及人工智能等前沿技术的应用。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矿产资源信息化技术体系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1.矿产资源信息化技术体系包括数据采集、传输、存储、处理、分析和应用等多个环节。</a:t>
            </a:r>
          </a:p>
          <a:p>
            <a:r>
              <a:t>2.在这个技术体系中，各种信息技术相互交织、互为支撑，共同构成了矿产资源信息化的完整框架。</a:t>
            </a:r>
          </a:p>
          <a:p>
            <a:r>
              <a:t>3.掌握和应用这些技术，对于提高矿产资源信息化水平具有重要意义。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矿产资源信息化应用场景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1.矿产资源信息化在地质调查、矿产评价、矿山设计、生产管理等环节都有广泛的应用。</a:t>
            </a:r>
          </a:p>
          <a:p>
            <a:r>
              <a:t>2.通过信息化技术，可以实现对矿产资源的精准定位、快速评价和有效管理，提高矿业开发的经济效益和社会效益。</a:t>
            </a:r>
          </a:p>
          <a:p>
            <a:r>
              <a:t>3.未来，随着信息化技术的不断发展，矿产资源信息化的应用场景将更加广泛和深入。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矿产资源信息化发展趋势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1.随着大数据、云计算、人工智能等前沿技术的不断发展，矿产资源信息化将呈现出新的发展趋势。</a:t>
            </a:r>
          </a:p>
          <a:p>
            <a:r>
              <a:t>2.未来，矿产资源信息化将更加注重数据的集成与共享，实现跨部门、跨行业、跨地区的信息共享与协同工作。</a:t>
            </a:r>
          </a:p>
          <a:p>
            <a:r>
              <a:t>3.同时，人工智能技术将在矿产资源信息化中发挥越来越重要的作用，推动矿业开发向智能化方向发展。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矿产资源信息化挑战与机遇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1.矿产资源信息化面临着诸多挑战，如数据安全、技术更新、人才培养等。</a:t>
            </a:r>
          </a:p>
          <a:p>
            <a:r>
              <a:t>2.但同时，信息化也带来了诸多机遇，如提高矿业开发效率、降低开发成本、促进矿业经济转型升级等。</a:t>
            </a:r>
          </a:p>
          <a:p>
            <a:r>
              <a:t>3.要充分发挥信息化的优势，需要克服挑战，把握机遇，推动矿产资源信息化向更高水平发展。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大数据在矿产资源中的应用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矿产资源信息化与大数据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大数据在矿产资源中的应用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矿产资源信息化与大数据概述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1.矿产资源信息化的发展趋势：随着科技的进步，矿产资源信息化已经成为行业发展的重要趋势，大数据技术的应用将进一步推动这一趋势的发展。</a:t>
            </a:r>
          </a:p>
          <a:p>
            <a:r>
              <a:t>2.大数据在矿产资源信息化中的作用：大数据技术可以帮助矿产资源企业更好地管理数据，提高数据利用率，从而为企业的决策提供更加准确的数据支持。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大数据在矿产资源勘探中的应用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1.提高勘探效率：通过大数据分析，可以更准确地预测矿产资源的分布和储量，从而提高勘探效率。</a:t>
            </a:r>
          </a:p>
          <a:p>
            <a:r>
              <a:t>2.降低勘探成本：大数据分析可以帮助企业更好地规划勘探方案，减少不必要的浪费和成本。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大数据在矿产资源中的应用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大数据在矿产资源生产中的应用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1.提高生产效率：通过大数据分析，可以实时监测生产过程，及时发现和解决生产中的问题，从而提高生产效率。</a:t>
            </a:r>
          </a:p>
          <a:p>
            <a:r>
              <a:t>2.优化生产流程：大数据分析可以帮助企业更好地规划生产流程，实现生产过程的优化和自动化。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大数据在矿产资源销售中的应用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1.提高销售业绩：通过大数据分析，可以准确了解市场需求和客户反馈，从而制定更加精准的销售策略，提高销售业绩。</a:t>
            </a:r>
          </a:p>
          <a:p>
            <a:r>
              <a:t>2.优化销售渠道：大数据分析可以帮助企业更好地规划销售渠道，实现销售渠道的优化和多样化。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大数据在矿产资源中的应用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大数据在矿产资源企业管理中的应用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1.提高企业管理效率：通过大数据分析，可以实时监测企业运营情况，及时发现和解决问题，提高企业管理效率。</a:t>
            </a:r>
          </a:p>
          <a:p>
            <a:r>
              <a:t>2.优化企业决策：大数据分析可以为企业的决策提供更加准确的数据支持，帮助企业制定更加科学合理的决策。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大数据在矿产资源行业监管中的应用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1.加强行业监管：通过大数据分析，可以实时监测行业运行情况，及时发现和解决问题，加强行业监管力度。</a:t>
            </a:r>
          </a:p>
          <a:p>
            <a:r>
              <a:t>2.提高行业透明度：大数据分析可以帮助相关监管部门更好地了解行业情况，提高行业透明度，促进行业的健康发展。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矿产资源信息化技术架构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矿产资源信息化与大数据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矿产资源信息化技术架构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矿产资源信息化技术架构概述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1.矿产资源信息化技术架构是矿产资源开发与管理的基础，主要涉及地质勘探、采矿、选矿、冶炼等环节的信息化技术应用。</a:t>
            </a:r>
          </a:p>
          <a:p>
            <a:r>
              <a:t>2.随着信息化技术的不断发展，矿产资源信息化技术架构也在不断演进，目前主要包括云计算、大数据、物联网、人工智能等新兴技术的应用。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云计算在矿产资源信息化中的应用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1.云计算可以提供弹性的、高可扩展性的计算资源，满足矿产资源信息化过程中对计算能力的需求。</a:t>
            </a:r>
          </a:p>
          <a:p>
            <a:r>
              <a:t>2.通过云计算，可以实现矿产资源数据的集中存储和管理，提高数据的安全性和可靠性。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矿产资源信息化技术架构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1.大数据分析可以帮助企业更好地理解市场需求、提高生产效率、优化供应链管理。</a:t>
            </a:r>
          </a:p>
          <a:p>
            <a:r>
              <a:t>2.通过大数据分析，可以对矿产资源的地质数据、生产数据、销售数据等进行深度挖掘和分析，为企业决策提供更加准确的数据支持。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物联网在矿产资源信息化中的应用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1.物联网技术可以实现矿产资源开发过程中各种设备的互联互通，提高生产效率和降低运营成本。</a:t>
            </a:r>
          </a:p>
          <a:p>
            <a:r>
              <a:t>2.通过物联网技术，可以实现矿产资源的实时监控和预警，提高企业的安全管理水平。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大数据在矿产资源信息化中的应用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矿产资源信息化技术架构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人工智能在矿产资源信息化中的应用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1.人工智能技术可以帮助企业实现智能化决策、智能化生产、智能化管理，提高矿产资源的开发效率和管理水平。</a:t>
            </a:r>
          </a:p>
          <a:p>
            <a:r>
              <a:t>2.通过人工智能技术，可以对矿产资源的地质数据进行智能化分析和预测，为企业的勘探和开采提供更加精准的方案。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矿产资源信息化技术架构的发展趋势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1.随着信息化技术的不断发展，矿产资源信息化技术架构将越来越注重云计算、大数据、物联网、人工智能等新兴技术的应用。</a:t>
            </a:r>
          </a:p>
          <a:p>
            <a:r>
              <a:t>2.未来，矿产资源信息化技术架构将更加注重智能化、自动化、绿色化的发展，提高企业的生产效率和经济效益。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https://d.book118.com/398120107064006026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矿产资源信息化概述</vt:lpstr>
      <vt:lpstr> 矿产资源信息化概述</vt:lpstr>
      <vt:lpstr> 矿产资源信息化概述</vt:lpstr>
      <vt:lpstr> 矿产资源信息化概述</vt:lpstr>
      <vt:lpstr> 大数据在矿产资源中的应用</vt:lpstr>
      <vt:lpstr> 大数据在矿产资源中的应用</vt:lpstr>
      <vt:lpstr> 大数据在矿产资源中的应用</vt:lpstr>
      <vt:lpstr> 大数据在矿产资源中的应用</vt:lpstr>
      <vt:lpstr> 矿产资源信息化技术架构</vt:lpstr>
      <vt:lpstr> 矿产资源信息化技术架构</vt:lpstr>
      <vt:lpstr> 矿产资源信息化技术架构</vt:lpstr>
      <vt:lpstr> 矿产资源信息化技术架构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2024-09-03T20:04:15.652</cp:lastPrinted>
  <dcterms:created xsi:type="dcterms:W3CDTF">2024-09-03T12:04:15Z</dcterms:created>
  <dcterms:modified xsi:type="dcterms:W3CDTF">2024-09-03T12:04:17Z</dcterms:modified>
</cp:coreProperties>
</file>