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EF4F9-E48E-434B-801D-6F2F9E3CF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DB0B2-9781-4154-B0A0-E205887F1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F6D04-27DF-4C7F-8602-892DDB72F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F4858-7BD0-46F4-9FF8-ED22A1A43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DC3B58-3978-404D-9BA3-5B4F6B22F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F6C0A1-496E-488D-8732-6E4BB0B6B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F13E4D-6597-4ADC-9AD4-71B296030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BB199-AFB1-4953-BD69-95CF0D566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404770-5745-4E92-984B-B4BB18811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C2885-CBA5-4051-96A4-58B4F5785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6C181-51BC-489B-BD1C-C4A1A28C9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2011207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榜样与偶像主题班会演讲稿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榜样力量及其影响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偶像崇拜现象剖析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正确对待榜样与偶像关系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提升自身素养，成为别人眼中榜样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30" r="3283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近期，学生们在榜样与偶像的选择上存在一些困惑和争议。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通过本次班会，引导学生正确理解榜样与偶像，树立正确的价值观和人生观。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班会背景与目的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214" b="282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榜样与偶像定义及区别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榜样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在现实生活中具有优秀品质、值得学习和效仿的人。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偶像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在娱乐、体育等领域具有广泛影响力、受到崇拜和追捧的人。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榜样注重内在品质和精神力量，具有正面引导作用；偶像则更多关注外在形象和影响力，不一定具备积极的教育意义。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正确理解榜样与偶像，树立正确的价值观和人生观。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引言、榜样与偶像的定义及区别、如何正确对待榜样与偶像、结语。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演讲主题与结构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榜样力量及其影响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984" r="89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8013" r="801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榜样类型及特点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具备高尚品德，遵循道德规范，以身作则，起到道德引领作用。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在学习、科研等方面表现突出，有卓越成就，起到学术带头作用。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在职业领域有出色表现，具备专业素养和职业道德，起到职业示范作用。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在社会公益、志愿服务等方面有突出贡献，具备社会责任感，起到社会引领作用。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道德榜样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学业榜样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职业榜样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社会榜样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通过了解和学习榜样的优秀品质和成就，激发个人追求进步、实现目标的动力。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激发动力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榜样的行为和精神对个人价值观的形成和塑造具有重要影响，引导个人树立正确的世界观、人生观和价值观。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塑造价值观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500" r="11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以榜样为参照，发现自身的不足和差距，促使个人不断学习和提升，实现自我完善。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促进自我提升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榜样对个人成长推动作用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我国著名科学家，为国家的科技事业和国防建设做出了巨大贡献，是科技领域的杰出榜样。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钱学森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普通一兵，却以其无私奉献、乐于助人的精神影响了无数人，成为道德领域的典范。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雷锋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企业家，创办阿里巴巴等知名企业，推动电子商务和互联网经济发展，是创业和商业领域的成功典范。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马云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在抗击新冠疫情中表现突出，以其专业、勇敢和担当精神赢得了社会的广泛认可和尊敬，是公共卫生领域的杰出代表。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钟南山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社会中正面榜样案例分析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偶像崇拜现象剖析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人类有寻求归属、认同和尊重的需求，偶像崇拜可以满足这些需求。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心理投射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媒体、社交网络等渠道的广泛传播，使偶像形象深入人心。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人们将自己的理想、愿望投射到偶像身上，视其为完美化身。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偶像崇拜产生原因及心理机制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激发奋斗动力，提升自我价值感，促进个人成长。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消极影响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过度追求物质和外表，忽视内在品质和精神追求，导致价值观扭曲。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312" r="163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偶像崇拜对个人价值观影响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https://d.book118.com/398120112072006022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2024-08-28T17:44:38.765</cp:lastPrinted>
  <dcterms:created xsi:type="dcterms:W3CDTF">2024-08-28T09:44:38Z</dcterms:created>
  <dcterms:modified xsi:type="dcterms:W3CDTF">2024-08-28T09:44:40Z</dcterms:modified>
</cp:coreProperties>
</file>