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0080F-8A39-412F-BBF1-7C4DB4BC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15BF7-54DD-4AF3-91EA-895FD2383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5984F-3093-4FCC-99BA-1174D209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FD734-8301-4B63-8DA5-03AB68FA1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8EBF1-A2C6-4266-8716-C44844BF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0D70D-C83E-4839-B249-320C986F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C7BD6-47F3-4864-B3BB-766034FB8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C4EF7-1D53-4876-80AA-44CB178DE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E942A-64F3-4FBD-B704-C2DDB96D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C2FDB-7034-4347-BE3F-7EC11DB4F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2761C-559D-4AC2-8966-10B3703FA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014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守护女性术后护理PPT\n## 1.女性术后护理的重要性及基本概念\n### 1.1女性术后护理对康复的影响\n### 1.2术后护理的基本概念与原则\n### 1.3女性术后护理的常见问题及解决方法\n## 2.女性术后护理的具体内容与技巧\n### 2.1术后休息与睡眠的护理\n### 2.2术后饮食与营养的调理\n### 2.3术后疼痛管理与药物使用\n## 3.女性术后心理护理与情绪调适\n### 3.1术后心理压力的产生与应对\n### 3.2术后情绪波动的原因与调节\n### 3.3术后心理护理的有效方法\n## 4.女性术后康复锻炼与运动指导\n### 4.1术后康复锻炼的重要性与原则\n### 4.2适合女性术后的康复锻炼方法\n### 4.3术后运动锻炼的注意事项与禁忌\n## 5.女性术后日常生活与卫生保健\n### 5.1术后日常生活注意事项与调整\n### 5.2术后个人卫生与清洁护理\n### 5.3术后定期复查与随访的重要性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守护女性术后护理PPT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女性术后护理的重要性及基本概念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正确的术后护理可以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，缩短恢复时间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预防并发症，提高康复效果</a:t>
                </a:r>
                <a:endParaRPr/>
              </a:p>
            </p:txBody>
          </p: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缩短康复时间</a:t>
                </a:r>
                <a:endParaRPr/>
              </a:p>
            </p:txBody>
          </p:sp>
        </p:grpSp>
        <p:grpSp>
          <p:nvGrpSpPr>
            <p:cNvPr id="1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正确的术后护理有助于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和饮食，提高生活质量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增强自信心，促进心理健康</a:t>
                </a:r>
                <a:endParaRPr/>
              </a:p>
            </p:txBody>
          </p:sp>
          <p:sp>
            <p:nvSpPr>
              <p:cNvPr id="1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1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正确的术后护理可以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，增强身体抵抗力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帮助患者养成良好的生活习惯，预防疾病</a:t>
                </a:r>
                <a:endParaRPr/>
              </a:p>
            </p:txBody>
          </p:sp>
          <p:sp>
            <p:nvSpPr>
              <p:cNvPr id="1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降低复发风险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女性术后护理对康复的影响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基本概念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术后护理是指在手术后的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内，对患者进行的一系列护理措施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旨在帮助患者尽快康复，提高生活质量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：关注患者的身心康复，全面提高护理质量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：术后护理是一个持续的过程，需要长期坚持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女性术后护理的常见问题及解决方法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问题：术后疼痛控制不佳，影响患者康复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解决方法：使用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合适的止痛药物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，如非处方药或处方药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，及时调整止痛方案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问题：术后睡眠质量差，影响患者恢复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解决方法：保持良好的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作息规律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，避免过度刺激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，如深呼吸、渐进性肌肉松弛等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营养不良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问题：术后饮食不合理，导致营养不良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解决方法：制定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个性化饮食计划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高蛋白、高纤维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的食物摄入，促进伤口愈合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女性术后护理的具体内容与技巧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保持良好的休息环境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的环境有助于休息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等干扰因素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空气流通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，避免空气污染</a:t>
                </a:r>
                <a:endParaRPr/>
              </a:p>
            </p:txBody>
          </p:sp>
          <p:sp>
            <p:nvSpPr>
              <p:cNvPr id="22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制定合理的作息规律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早睡早起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的原则，保证充足的睡眠时间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过度劳累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，适当进行休息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规律的作息习惯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，提高睡眠质量</a:t>
                </a:r>
                <a:endParaRPr/>
              </a:p>
            </p:txBody>
          </p:sp>
          <p:sp>
            <p:nvSpPr>
              <p:cNvPr id="23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加强睡眠监测与评估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，了解患者的睡眠状况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，促进康复</a:t>
                </a:r>
                <a:endParaRPr/>
              </a:p>
            </p:txBody>
          </p:sp>
          <p:sp>
            <p:nvSpPr>
              <p:cNvPr id="23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术后休息与睡眠的护理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制定个性化的饮食计划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营养均衡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，摄入足够的蛋白质、脂肪、碳水化合物等营养素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清淡易消化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的原则，避免辛辣、油腻等刺激性食物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促进伤口愈合的营养素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食物摄入，如鱼、肉、蛋等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食物，如蔬菜、水果、全谷类等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水分充足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，促进伤口愈合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食欲不振的处理方法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的烹饪方式，提高食物的吸引力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分餐制，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少量多餐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，避免一次性摄入过多食物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调味品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的使用，如葱、姜、蒜等，提高食欲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术后饮食与营养的调理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疼痛评估与记录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，了解患者的疼痛状况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详细记录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，及时调整止痛方案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药物止痛方法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非处方药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，如布洛芬、阿司匹林等，缓解轻度疼痛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处方药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的使用说明，如吗啡、杜冷丁等，缓解中重度疼痛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，如恶心、呕吐、便秘等，及时采取措施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非药物止痛方法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，如热敷、冷敷、按摩等，缓解疼痛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，如放松技巧、心理疏导等，减轻疼痛感知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，如适当进行康复锻炼，促进血液循环，缓解疼痛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术后疼痛管理与药物使用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女性术后心理护理与情绪调适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术后心理压力的产生与应对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心理压力的产生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手术带来的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身体创伤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，如疼痛、不适等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生活改变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，如休息、饮食、活动限制等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对未来的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，如康复、复发、生活质量等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心理压力的应对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，如心理疏导、放松技巧等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良好的社会支持系统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，如家庭、朋友、同事等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乐观积极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的心态，增强自信心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https://d.book118.com/398120141005006036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守护女性术后护理PPT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2024-09-15T02:31:48.848</cp:lastPrinted>
  <dcterms:created xsi:type="dcterms:W3CDTF">2024-09-14T18:31:48Z</dcterms:created>
  <dcterms:modified xsi:type="dcterms:W3CDTF">2024-09-14T18:31:50Z</dcterms:modified>
</cp:coreProperties>
</file>