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DF04-B7C9-43B2-8F51-DE30D081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2D5C-BF7E-4FE8-925F-560D385F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23A93-E3F0-4E9B-A984-6702D096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C703A-EDCE-4F31-A892-351A8D605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1EBAA-6CC4-44DB-BB8B-6F07A320B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BDAB9-A25C-4BC8-9680-0A475964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28278-04C4-4C6D-A708-8A727E74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EB92B-A71B-447E-804F-3B89AD97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94BAD-8B8B-4814-ACD9-5FE18762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2D1CA-EC51-4A79-B07A-D20F4B6E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D5E75-B0FF-4EA8-90AB-D1F2D3E2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2011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垃圾分类发展前景分析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垃圾分类技术进展及趋势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垃圾分类产业链及市场机会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垃圾分类投资前景及风险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近年来，国家及地方政府相继出台了一系列垃圾分类相关政策，推动垃圾分类工作的深入开展。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分类覆盖面积扩大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随着政策的推进和宣传力度的加大，垃圾分类覆盖的城市和地区不断扩大，参与人数也在逐年增加。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在垃圾分类领域，一些先进的技术手段如智能分类、大数据分析等被应用于实际工作中，提高了分类的准确性和效率。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国际垃圾分类经验借鉴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在国际上，垃圾分类得到了广泛的社会参与和支持，包括政府、企业、社区、学校等各个层面，形成了全社会的共识和行动。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广泛的社会参与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发达国家在垃圾分类方面有着较为完善的法律法规体系，为垃圾分类提供了有力的法律保障。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完善的法律法规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国际上采用的垃圾分类方式多种多样，包括源头分类、投放点分类、专业回收等，为不同国家和地区提供了可借鉴的经验。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多元化的分类方式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当前面临的挑战与问题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居民参与度不高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尽管政策宣传力度加大，但仍有部分居民对垃圾分类的重要性认识不足，参与度不高。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各地垃圾分类标准存在差异，给居民投放垃圾带来一定困扰，也影响了分类效果。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分类处理技术不成熟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目前，我国垃圾分类处理技术相对落后，部分垃圾无法得到有效处理，对环境造成一定压力。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部分地区在垃圾分类监管方面存在漏洞和不足，导致分类效果不佳。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《生活垃圾分类制度实施方案》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由国务院办公厅发布，明确了生活垃圾分类的总体要求、主要目标、分类方式、保障措施等，为各地推进垃圾分类提供了指导和依据。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修订后的法律中增加了有关垃圾分类的规定，强化了政府、企业、公众等各方责任，为垃圾分类的全面推进提供了法律保障。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各地垃圾分类管理条例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北京、上海、广州、深圳等地相继出台垃圾分类管理条例，对垃圾分类的标准、投放、收集、运输、处理等方面进行了详细规定，并明确了相应的法律责任。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垃圾分类试点城市政策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一些城市被选为垃圾分类试点城市，出台了更为严格的垃圾分类政策和标准，探索适合本地特色的垃圾分类模式。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政策执行力度不断加强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随着国家和地方层面政策法规的出台和实施，各地政府对垃圾分类的重视程度不断提高，政策执行力度不断加强。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社会参与度逐步提高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在政策法规的推动下，越来越多的居民开始了解和参与垃圾分类，社会参与度逐步提高。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垃圾减量化和资源化利用效果显现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通过垃圾分类，可回收物得到了有效回收利用，有害垃圾得到了安全处理，厨余垃圾和其他垃圾得到了减量化和资源化利用，垃圾减量化和资源化利用效果显现。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垃圾分类技术进展及趋势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通过宣传教育，提高居民环保意识，引导居民在家中自主进行垃圾分类。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居民自主分类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研发智能垃圾桶、智能分类机器人等设备，实现垃圾自动识别和分类。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智能分类设备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利用物联网技术，实现垃圾投放数据实时监测和传输，为垃圾分类提供数据支持。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运用GPS定位、视频监控等技术手段，对垃圾分类运输和处理过程进行实时监控。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建立完善的垃圾收运体系，确保各类垃圾在运输过程中不混装、不撒漏。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垃圾中转站建设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合理规划布局垃圾中转站，提高垃圾中转效率，减少对环境的影响。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焚烧发电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通过高温焚烧垃圾，实现垃圾减量化和资源化，同时利用余热发电。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卫生填埋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对不能回收利用的垃圾进行无害化处理后，选择合适的场地进行卫生填埋。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利用生物技术对有机垃圾进行堆肥发酵处理，生成有机肥料用于农业生产。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末端处理技术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未来垃圾分类将更加依赖人工智能技术，实现更高效、更准确的自动分类。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大数据与云计算结合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通过大数据分析和云计算技术，对垃圾分类和处理过程进行优化和管理。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循环经济与绿色发展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随着环保意识的提高和循环经济的推广，垃圾分类处理技术将更加注重资源化和无害化。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https://d.book118.com/398122011136006035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2024-09-14T22:31:26.333</cp:lastPrinted>
  <dcterms:created xsi:type="dcterms:W3CDTF">2024-09-14T14:31:26Z</dcterms:created>
  <dcterms:modified xsi:type="dcterms:W3CDTF">2024-09-14T14:31:28Z</dcterms:modified>
</cp:coreProperties>
</file>