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6BDCA-34C0-44ED-852B-4BA5C1E92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5A628-285C-4335-ADA3-B20586C66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3766E-4033-41F7-A5DC-AA00FB331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FDB3C-6EC6-409A-AD35-3BD4EB4C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87872-940E-40E3-9E13-10E0560F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A7ACB0-03FB-46D6-9E47-DBAE08DC1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C6476-0593-4347-B811-9663B5DB0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14933-4E8E-45F8-BAE8-05B4067B2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81277-7BFA-4D5A-8470-648866AD8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3DFD0-C8E8-4BEE-8AD3-327B20B7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08D11-02E4-4858-ADB3-2DAEE301F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0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2020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制图教材\n## 1.公路工程制图的基本概念与要求\n### 1.1公路工程制图的目的和意义\n### 1.2公路工程制图的基本规定\n### 1.3公路工程制图的分类与特点\n## 2.公路工程制图的基本技巧与方法\n### 2.1绘图工具与材料的选择\n### 2.2绘图的基本步骤与方法\n### 2.3绘图的注意事项与技巧\n## 3.公路工程制图中的图形表示与符号\n### 3.1公路工程制图中图形的绘制方法\n### 3.2公路工程制图中图形的标注方法\n### 3.3公路工程制图中图形的符号表示\n## 4.公路工程制图中的比例与尺寸\n### 4.1公路工程制图中的比例尺\n### 4.2公路工程制图中的尺寸标注\n### 4.3公路工程制图中的尺寸比例\n## 5.公路工程制图中的平面设计\n### 5.1公路工程制图的平面设计原则\n### 5.2公路工程制图的平面布局方法\n### 5.3公路工程制图的平面设计实例\n## 6.公路工程制图中的立面设计与剖面设计\n### 6.1公路工程制图的立面设计原则\n### 6.2公路工程制图的剖面设计方法\n### 6.3公路工程制图的立面设计与剖面设计实例\n## 7.公路工程制图中的结构设计与施工图纸\n### 7.1公路工程制图中的结构设计方法\n### 7.2公路工程制图中的施工图纸绘制\n### 7.3公路工程制图中的施工图纸实例\n## 8.公路工程制图中的计算机辅助设计\n### 8.1公路工程制图中的计算机辅助设计软件\n### 8.2公路工程制图中的计算机辅助设计方法\n### 8.3公路工程制图中的计算机辅助设计实例\n## 9.公路工程制图教材的学习方法与建议\n### 9.1公路工程制图教材的学习方法\n### 9.2公路工程制图教材的学习建议\n### 9.3公路工程制图教材的学习实践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公路工程制图教材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公路工程制图的基本概念与要求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2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6" name="组合 27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提高工程设计质量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通过制图，可以将设计思路和技术要求清晰地表达出来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有助于设计人员之间的沟通和协作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提高工程设计的准确性和效率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1" name="组合 28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促进工程施工进度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施工图纸是施工的依据，制图有助于提高施工图纸的质量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有助于施工人员更好地理解和执行设计要求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减少施工过程中的错误和返工</a:t>
                </a:r>
                <a:endParaRPr/>
              </a:p>
            </p:txBody>
          </p:sp>
          <p:pic>
            <p:nvPicPr>
              <p:cNvPr id="2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组合 28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保障工程质量和安全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高质量的制图有助于提高工程建设的质量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准确的图纸有助于保障施工过程中的安全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有助于提高工程的耐久性和使用寿命</a:t>
                </a:r>
                <a:endParaRPr/>
              </a:p>
            </p:txBody>
          </p:sp>
          <p:pic>
            <p:nvPicPr>
              <p:cNvPr id="2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0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0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0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图纸格式和标注</a:t>
                </a:r>
                <a:endParaRPr/>
              </a:p>
            </p:txBody>
          </p:sp>
          <p:sp>
            <p:nvSpPr>
              <p:cNvPr id="40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遵循国家和行业的制图标准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图纸的尺寸、比例、方向和符号等要清晰标注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图纸的标题、目录、图例和附图等要完整</a:t>
                </a:r>
                <a:endParaRPr/>
              </a:p>
            </p:txBody>
          </p:sp>
        </p:grpSp>
        <p:grpSp>
          <p:nvGrpSpPr>
            <p:cNvPr id="40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0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图纸的表达方式</a:t>
                </a:r>
                <a:endParaRPr/>
              </a:p>
            </p:txBody>
          </p:sp>
          <p:sp>
            <p:nvSpPr>
              <p:cNvPr id="40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采用平面、立面和剖面等多种表达方式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选用适当的图形、符号和颜色来表示工程实体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保持图纸的简洁、清晰和易读性</a:t>
                </a:r>
                <a:endParaRPr/>
              </a:p>
            </p:txBody>
          </p:sp>
        </p:grpSp>
        <p:grpSp>
          <p:nvGrpSpPr>
            <p:cNvPr id="41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41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图纸的审核和修改</a:t>
                </a:r>
                <a:endParaRPr/>
              </a:p>
            </p:txBody>
          </p:sp>
          <p:sp>
            <p:nvSpPr>
              <p:cNvPr id="41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在制图过程中要进行多次审核和修改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确保图纸的准确性和完整性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在施工过程中根据实际情况进行调整和修改</a:t>
                </a:r>
                <a:endParaRPr/>
              </a:p>
            </p:txBody>
          </p:sp>
        </p:grpSp>
      </p:grpSp>
      <p:sp>
        <p:nvSpPr>
          <p:cNvPr id="4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公路工程制图的基本规定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公路工程制图的分类</a:t>
                </a:r>
                <a:endParaRPr/>
              </a:p>
            </p:txBody>
          </p:sp>
          <p:sp>
            <p:nvSpPr>
              <p:cNvPr id="4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根据工程性质和用途分为路线、桥梁、隧道、路基等制图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根据制图对象的不同分为平面设计、立面设计、剖面设计等制图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根据制图方法的不同分为手工制图和计算机辅助制图</a:t>
                </a:r>
                <a:endParaRPr/>
              </a:p>
            </p:txBody>
          </p:sp>
          <p:sp>
            <p:nvSpPr>
              <p:cNvPr id="4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公路工程制图的特点</a:t>
                </a:r>
                <a:endParaRPr/>
              </a:p>
            </p:txBody>
          </p:sp>
          <p:sp>
            <p:nvSpPr>
              <p:cNvPr id="4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工程性：制图中要充分考虑工程的技术要求和经济性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实用性：制图要满足工程施工和管理的需要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规范性：制图要遵循国家和行业的制图标准和规范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艺术性：制图要具有一定的审美价值和视觉效果</a:t>
                </a:r>
                <a:endParaRPr/>
              </a:p>
            </p:txBody>
          </p:sp>
          <p:sp>
            <p:nvSpPr>
              <p:cNvPr id="4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3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43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公路工程制图的基本技巧与方法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绘图工具与材料的选择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7" name="组合 4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8" name="组合 43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绘图工具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铅笔、直尺、圆规、橡皮等基本绘图工具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钢笔、绘图笔、彩色笔等绘图工具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计算机辅助设计软件和相关硬件设备</a:t>
                </a:r>
                <a:endParaRPr/>
              </a:p>
            </p:txBody>
          </p:sp>
          <p:pic>
            <p:nvPicPr>
              <p:cNvPr id="4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3" name="组合 44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绘图材料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工程图纸、绘图纸、复印纸等绘图材料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绘图墨水、绘图颜料、绘图笔等绘图材料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图板、绘图架、绘图桌等绘图设备</a:t>
                </a:r>
                <a:endParaRPr/>
              </a:p>
            </p:txBody>
          </p:sp>
          <p:pic>
            <p:nvPicPr>
              <p:cNvPr id="4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绘图的基本步骤与方法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0" name="组合 44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451" name="组合 450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45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准备工作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阅读设计文件，了解工程内容和要求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准备绘图工具和材料，确保绘图环境整洁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制定绘图计划，合理安排绘图进度</a:t>
                </a:r>
                <a:endParaRPr/>
              </a:p>
            </p:txBody>
          </p:sp>
          <p:pic>
            <p:nvPicPr>
              <p:cNvPr id="4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56" name="组合 455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45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绘制草图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用铅笔和直尺绘制工程的基本轮廓和尺寸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绘制工程的主要元素和细节，如道路、桥梁、隧道等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检查草图的比例、尺寸和位置是否准确</a:t>
                </a:r>
                <a:endParaRPr/>
              </a:p>
            </p:txBody>
          </p:sp>
          <p:pic>
            <p:nvPicPr>
              <p:cNvPr id="4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61" name="组合 460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46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完成正式图纸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用绘图笔或计算机辅助设计软件绘制正式图纸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标注图纸的标题、目录、图例和附图等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审核图纸的准确性和完整性，进行必要的修改</a:t>
                </a:r>
                <a:endParaRPr/>
              </a:p>
            </p:txBody>
          </p:sp>
          <p:pic>
            <p:nvPicPr>
              <p:cNvPr id="4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466" name="组合 465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46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图纸的归档和管理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将图纸按照标准和规范进行归档和分类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建立图纸的索引和检索系统，方便查阅和使用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定期对图纸进行更新和维护，确保图纸的时效性</a:t>
                </a:r>
                <a:endParaRPr/>
              </a:p>
            </p:txBody>
          </p:sp>
          <p:pic>
            <p:nvPicPr>
              <p:cNvPr id="4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4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保持绘图工具和材料的清洁和完好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注意绘图过程中的安全，避免意外伤害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合理安排绘图时间，避免疲劳和低效</a:t>
                </a:r>
                <a:endParaRPr/>
              </a:p>
            </p:txBody>
          </p:sp>
          <p:sp>
            <p:nvSpPr>
              <p:cNvPr id="4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绘图技巧</a:t>
                </a:r>
                <a:endParaRPr/>
              </a:p>
            </p:txBody>
          </p:sp>
          <p:sp>
            <p:nvSpPr>
              <p:cNvPr id="4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熟练掌握绘图工具和材料的性能和使用方法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注重培养空间想象力和审美能力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学习和掌握计算机辅助设计软件的使用技巧</a:t>
                </a:r>
                <a:endParaRPr/>
              </a:p>
            </p:txBody>
          </p:sp>
          <p:sp>
            <p:nvSpPr>
              <p:cNvPr id="4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绘图的注意事项与技巧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公路工程制图中的图形表示与符号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公路工程制图中图形的绘制方法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基本图形的绘制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熟练掌握直线、圆、椭圆、矩形、梯形等基本图形的绘制方法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学习和掌握多边形、扇形、环形等复杂图形的绘制方法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注重图形的规范性和准确性，避免变形和失真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图形的组合和拼接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学会将基本图形进行组合和拼接，形成复杂的工程图形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掌握图形拼接的技巧和方法，保证拼接的准确性和连续性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注意图形的层次和关系，使图形清晰、易懂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公路工程制图中图形的标注方法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组合 2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组合 2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标注的基本原则和方法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遵循国家和行业的标注标准和规范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使用统一的标注格式和符号，保持标注的一致性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注重标注的清晰性和易读性，避免标注混乱和遮挡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组合 2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标注的内容和技巧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标注工程图形的尺寸、比例、方向、高程等关键信息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标注工程图形的材料、结构、施工要求等技术要求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学习和掌握计算机辅助设计软件中的标注功能和方法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符号的分类和表示方法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学习和掌握公路工程制图中常用的符号和标记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了解符号的分类和表示方法，如线型、标记、图例等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保证符号的规范性和一致性，避免符号混淆和误解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符号的应用和技巧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在工程制图中正确使用符号来表示工程实体和要素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注意符号的尺寸和比例，保证符号的清晰性和易读性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学习和掌握计算机辅助设计软件中的符号绘制功能和方法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公路工程制图中图形的符号表示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公路工程制图中的比例与尺寸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比例尺的概念和作用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了解比例尺的定义和计算方法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掌握比例尺的种类和适用范围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理解比例尺在工程制图中的重要作用和应用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比例尺的选择和标注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根据工程性质和制图要求选择合适的比例尺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在图纸上准确标注比例尺，注意比例尺的规范性和一致性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学习和掌握计算机辅助设计软件中的比例尺设置功能和方法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公路工程制图中的比例尺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尺寸标注的基本原则和方法</a:t>
                </a:r>
                <a:endParaRPr/>
              </a:p>
            </p:txBody>
          </p:sp>
          <p:sp>
            <p:nvSpPr>
              <p:cNvPr id="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遵循国家和行业的尺寸标注标准和规范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使用统一的尺寸标注格式和符号，保持尺寸标注的一致性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注重尺寸标注的清晰性和易读性，避免尺寸标注混乱和遮挡</a:t>
                </a:r>
                <a:endParaRPr/>
              </a:p>
            </p:txBody>
          </p:sp>
          <p:sp>
            <p:nvSpPr>
              <p:cNvPr id="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尺寸标注的内容和技巧</a:t>
                </a:r>
                <a:endParaRPr/>
              </a:p>
            </p:txBody>
          </p:sp>
          <p:sp>
            <p:nvSpPr>
              <p:cNvPr id="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标注工程图形的尺寸、距离、角度、高程等关键信息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标注工程图形的材料、结构、施工要求等技术要求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学习和掌握计算机辅助设计软件中的尺寸标注功能和方法</a:t>
                </a:r>
                <a:endParaRPr/>
              </a:p>
            </p:txBody>
          </p:sp>
          <p:sp>
            <p:nvSpPr>
              <p:cNvPr id="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公路工程制图中的尺寸标注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尺寸比例的概念和作用</a:t>
                </a:r>
                <a:endParaRPr/>
              </a:p>
            </p:txBody>
          </p:sp>
          <p:sp>
            <p:nvSpPr>
              <p:cNvPr id="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了解尺寸比例的定义和计算方法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掌握尺寸比例的种类和适用范围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理解尺寸比例在工程制图中的重要作用和应用</a:t>
                </a:r>
                <a:endParaRPr/>
              </a:p>
            </p:txBody>
          </p:sp>
          <p:sp>
            <p:nvSpPr>
              <p:cNvPr id="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尺寸比例的设置和调整</a:t>
                </a:r>
                <a:endParaRPr/>
              </a:p>
            </p:txBody>
          </p:sp>
          <p:sp>
            <p:nvSpPr>
              <p:cNvPr id="1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根据工程性质和制图要求设置合适的尺寸比例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在图纸上准确标注尺寸比例，注意尺寸比例的规范性和一致性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学习和掌握计算机辅助设计软件中的尺寸比例设置功能和方法</a:t>
                </a:r>
                <a:endParaRPr/>
              </a:p>
            </p:txBody>
          </p:sp>
          <p:sp>
            <p:nvSpPr>
              <p:cNvPr id="1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公路工程制图中的尺寸比例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05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公路工程制图中的平面设计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平面设计的基本原则</a:t>
                </a:r>
                <a:endParaRPr/>
              </a:p>
            </p:txBody>
          </p:sp>
          <p:sp>
            <p:nvSpPr>
              <p:cNvPr id="1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遵循国家和行业的平面设计标准和规范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注重工程实体和要素的平面布局和关系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保证平面设计的合理性和实用性</a:t>
                </a:r>
                <a:endParaRPr/>
              </a:p>
            </p:txBody>
          </p:sp>
          <p:sp>
            <p:nvSpPr>
              <p:cNvPr id="1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平面设计的内容和技巧</a:t>
                </a:r>
                <a:endParaRPr/>
              </a:p>
            </p:txBody>
          </p:sp>
          <p:sp>
            <p:nvSpPr>
              <p:cNvPr id="1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设计公路工程的平面布局，如道路、桥梁、隧道等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分析工程实体的平面尺寸和空间关系，如长度、宽度、高度等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学习和掌握计算机辅助设计软件中的平面设计功能和方法</a:t>
                </a:r>
                <a:endParaRPr/>
              </a:p>
            </p:txBody>
          </p:sp>
          <p:sp>
            <p:nvSpPr>
              <p:cNvPr id="1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公路工程制图的平面设计原则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https://d.book118.com/398122020137006036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公路工程制图教材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2024-09-16T11:44:13.055</cp:lastPrinted>
  <dcterms:created xsi:type="dcterms:W3CDTF">2024-09-16T03:44:13Z</dcterms:created>
  <dcterms:modified xsi:type="dcterms:W3CDTF">2024-09-16T03:44:15Z</dcterms:modified>
</cp:coreProperties>
</file>