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4A9A6-BADA-4C65-A159-2E08E93C4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D3C8E-3116-432D-9607-4FD02FF91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D0E5B-1F2A-49F6-BB3E-303037D01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DB308F-1EA3-4F55-820C-E331CCB42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C24F20-F2E9-4FC8-A79B-5F2515891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9DC75A-A2A2-472F-A501-74A983AD7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E80E0E-F003-438F-B18D-5769CBD26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634AA2-5E67-492E-9283-01E7694B3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4D5C7-9F3F-44DC-8D08-C29DD3F33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A0E8C-66F4-47C4-9AD2-39552ACD4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B8CF8D-ED62-4116-AB3D-237157A8E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2213513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2月实习版主个人述职报告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根据社区标准和用户反馈，我制定了详细的版规，明确了发帖规范、违规处理等内容，为维护良好的社区氛围提供保障。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制定并更新了版规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针对社区内的重大事件或活动，我及时发布了相关公告，提醒用户关注并遵守相关规定，确保活动的顺利进行。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发布重要公告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制定版规和公告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对新发布的帖子进行审核，确保内容符合版规要求，无违规信息，为用户提供健康、有价值的讨论环境。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对于符合社区标准的优质内容，我及时给予发布，鼓励用户积极参与讨论，提高社区活跃度。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审核和发布帖子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及时发布优质内容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审核新帖内容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处理违规行为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对于违反版规的用户行为，我及时进行处理，包括但不限于删除违规内容、警告或封禁违规账号，维护版面秩序。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引导用户文明讨论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通过积极回复和引导，鼓励用户文明发言、友善互动，形成良好的社区氛围。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维护版面秩序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回复用户咨询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对于用户在帖子中的提问或疑惑，我耐心给予解答，提供有效信息，帮助用户解决问题。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处理用户投诉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对于用户的投诉和建议，我认真倾听并积极改进，以提高服务质量，提升用户满意度。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回复用户咨询和投诉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通过定期发布主题帖和互动回复，激发了用户的讨论热情，促进了版面内容的丰富多样性。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运用多种引导手段，如设置奖励、发起投票等，有效提升了用户参与度。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892" r="1589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成功引导用户参与了10场讨论，提高了版面活跃度。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成功引导用户参与讨论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有效解决用户问题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及时解决用户提出的疑问和问题，回复率达到100%。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对于复杂问题，主动联系相关人员或寻求专业意见，确保问题得到妥善解决。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定期整理常见问题和答案，方便用户自行查询，减少了重复提问和解答的工作量。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严格把控发帖内容，确保版面信息的真实性和准确性，提高了版面的整体质量。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通过激励制度鼓励用户创作优质内容，提升了版面内容的价值和影响力。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定期清理违规内容和不良言论，维护了版面的健康生态，增强了用户的信任感。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提升版面活跃度和质量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推出个性化功能和互动活动，满足不同用户的需求，增强了用户的归属感和粘性。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加强与用户的沟通与互动，及时反馈用户意见和建议，提升了用户的满意度和忠诚度。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通过数据分析优化版面内容和功能，提升了用户体验和参与感，进一步增加了用户粘性。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增加版面用户粘性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https://d.book118.com/398122135132006045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2024-09-26T13:44:52.895</cp:lastPrinted>
  <dcterms:created xsi:type="dcterms:W3CDTF">2024-09-26T05:44:52Z</dcterms:created>
  <dcterms:modified xsi:type="dcterms:W3CDTF">2024-09-26T05:44:54Z</dcterms:modified>
</cp:coreProperties>
</file>